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305" r:id="rId4"/>
    <p:sldId id="306" r:id="rId5"/>
    <p:sldId id="307" r:id="rId6"/>
    <p:sldId id="308" r:id="rId7"/>
    <p:sldId id="309" r:id="rId8"/>
    <p:sldId id="296" r:id="rId9"/>
    <p:sldId id="314" r:id="rId10"/>
    <p:sldId id="310" r:id="rId11"/>
    <p:sldId id="311" r:id="rId12"/>
    <p:sldId id="312" r:id="rId13"/>
    <p:sldId id="303" r:id="rId14"/>
    <p:sldId id="266" r:id="rId15"/>
    <p:sldId id="31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FF99"/>
    <a:srgbClr val="203E21"/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A9D38A-8232-4680-8C5D-E9AD7B4F1507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adweb.desy.de/mcs/TINE_Presentations/CollaborationMeeting2012/CollaborationMeeting2012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TINE Core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17.4.2018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3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Bug-fix of the month </a:t>
            </a:r>
            <a:r>
              <a:rPr lang="en-US" dirty="0" smtClean="0"/>
              <a:t>before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 to an Acop.NET application …</a:t>
            </a:r>
          </a:p>
          <a:p>
            <a:pPr lvl="1"/>
            <a:r>
              <a:rPr lang="en-US" dirty="0" err="1" smtClean="0"/>
              <a:t>CloseLink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linkId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Scenario: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819400"/>
            <a:ext cx="6781800" cy="286232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Component 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has a real MCA link over all devices (e.g. bunch currents) and uses a </a:t>
            </a:r>
            <a:r>
              <a:rPr lang="en-US" i="1" dirty="0" smtClean="0"/>
              <a:t>bound data reference.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Component </a:t>
            </a:r>
            <a:r>
              <a:rPr lang="en-US" b="1" dirty="0" smtClean="0">
                <a:solidFill>
                  <a:srgbClr val="7030A0"/>
                </a:solidFill>
              </a:rPr>
              <a:t>B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has a single-element of same MCA link (e.g. a trend of one of the bunches)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Either </a:t>
            </a:r>
            <a:r>
              <a:rPr lang="en-US" b="1" dirty="0" smtClean="0">
                <a:solidFill>
                  <a:srgbClr val="7030A0"/>
                </a:solidFill>
              </a:rPr>
              <a:t>B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owns the MCA link and 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 attaches to </a:t>
            </a:r>
            <a:r>
              <a:rPr lang="en-US" b="1" dirty="0" smtClean="0">
                <a:solidFill>
                  <a:srgbClr val="7030A0"/>
                </a:solidFill>
              </a:rPr>
              <a:t>B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 owns the link and </a:t>
            </a:r>
            <a:r>
              <a:rPr lang="en-US" b="1" dirty="0" smtClean="0">
                <a:solidFill>
                  <a:srgbClr val="7030A0"/>
                </a:solidFill>
              </a:rPr>
              <a:t>B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attaches to 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Detaches its link and frees its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7030A0"/>
                </a:solidFill>
              </a:rPr>
              <a:t>B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crashes and burns … (if 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 owns the link!)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9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Bug-fix of the month before …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8365987" cy="459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875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Bug-fix of the month </a:t>
            </a:r>
            <a:r>
              <a:rPr lang="en-US" dirty="0" smtClean="0"/>
              <a:t>before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‘owner’ closes and is using its own memory then allocate a parallel data set !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inside _</a:t>
            </a:r>
            <a:r>
              <a:rPr lang="en-US" dirty="0" err="1" smtClean="0"/>
              <a:t>closeLink</a:t>
            </a:r>
            <a:r>
              <a:rPr lang="en-US" dirty="0" smtClean="0"/>
              <a:t>() :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52800"/>
            <a:ext cx="701040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353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4.6.3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C and Java code are IPv6 ready!</a:t>
            </a:r>
          </a:p>
          <a:p>
            <a:r>
              <a:rPr lang="en-US" dirty="0" smtClean="0"/>
              <a:t>Acop.NET news ?</a:t>
            </a:r>
          </a:p>
          <a:p>
            <a:pPr lvl="1"/>
            <a:r>
              <a:rPr lang="en-US" dirty="0" smtClean="0"/>
              <a:t>New bells and whistles …</a:t>
            </a:r>
          </a:p>
          <a:p>
            <a:pPr lvl="1"/>
            <a:r>
              <a:rPr lang="en-US" dirty="0" smtClean="0"/>
              <a:t>3-D plots in </a:t>
            </a:r>
            <a:r>
              <a:rPr lang="en-US" dirty="0" err="1" smtClean="0"/>
              <a:t>AcopChart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7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5.0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Release 5.0 …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adweb.desy.de/mcs/TINE_Presentations/CollaborationMeeting2012/CollaborationMeeting2012.pdf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Begin with release 5 headers …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xtended with more information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String sets: utf8 </a:t>
            </a:r>
          </a:p>
          <a:p>
            <a:pPr lvl="2"/>
            <a:r>
              <a:rPr lang="en-US" dirty="0" smtClean="0"/>
              <a:t>applies to ‘names, strings that are seen’.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Full compatibility with release 4 </a:t>
            </a:r>
          </a:p>
          <a:p>
            <a:pPr lvl="2"/>
            <a:r>
              <a:rPr lang="en-US" dirty="0" smtClean="0"/>
              <a:t>worry about release 3?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Queried and registered information …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eed extensions?</a:t>
            </a:r>
          </a:p>
          <a:p>
            <a:pPr lvl="2"/>
            <a:r>
              <a:rPr lang="en-US" dirty="0" smtClean="0"/>
              <a:t>e.g. a lot of (rather fuzzy) discussions about data mining etc. =&gt; property registration to contain more attributes?</a:t>
            </a:r>
          </a:p>
          <a:p>
            <a:pPr lvl="3"/>
            <a:r>
              <a:rPr lang="en-US" dirty="0" smtClean="0"/>
              <a:t>e.g. ‘</a:t>
            </a:r>
            <a:r>
              <a:rPr lang="en-US" dirty="0" err="1" smtClean="0"/>
              <a:t>IsDataMineable</a:t>
            </a:r>
            <a:r>
              <a:rPr lang="en-US" dirty="0" smtClean="0"/>
              <a:t>’</a:t>
            </a:r>
          </a:p>
          <a:p>
            <a:pPr lvl="3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0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5.0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dirty="0" smtClean="0"/>
              <a:t>General To-Do items ?</a:t>
            </a:r>
          </a:p>
          <a:p>
            <a:pPr lvl="1"/>
            <a:r>
              <a:rPr lang="en-US" dirty="0" smtClean="0"/>
              <a:t>Automatic overloading of some data types?</a:t>
            </a:r>
          </a:p>
          <a:p>
            <a:pPr lvl="1"/>
            <a:r>
              <a:rPr lang="en-US" dirty="0" smtClean="0"/>
              <a:t>e.g. (one of Marcus’ 1</a:t>
            </a:r>
            <a:r>
              <a:rPr lang="en-US" baseline="30000" dirty="0" smtClean="0"/>
              <a:t>st</a:t>
            </a:r>
            <a:r>
              <a:rPr lang="en-US" dirty="0" smtClean="0"/>
              <a:t> servers …)</a:t>
            </a:r>
          </a:p>
          <a:p>
            <a:pPr lvl="1"/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90800"/>
            <a:ext cx="5795241" cy="397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2819400"/>
            <a:ext cx="2514600" cy="31393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</a:rPr>
              <a:t>phaseSOLL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is only registered to deliver data type </a:t>
            </a:r>
            <a:r>
              <a:rPr lang="en-US" b="1" dirty="0" smtClean="0"/>
              <a:t>FLTINT</a:t>
            </a:r>
            <a:r>
              <a:rPr lang="en-US" dirty="0" smtClean="0"/>
              <a:t> (a data – status doublet)</a:t>
            </a:r>
          </a:p>
          <a:p>
            <a:endParaRPr lang="en-US" dirty="0"/>
          </a:p>
          <a:p>
            <a:r>
              <a:rPr lang="en-US" dirty="0" smtClean="0"/>
              <a:t>If the server does not itself overload the property to handle </a:t>
            </a:r>
            <a:r>
              <a:rPr lang="en-US" b="1" dirty="0" smtClean="0"/>
              <a:t>FLOAT</a:t>
            </a:r>
            <a:r>
              <a:rPr lang="en-US" dirty="0" smtClean="0"/>
              <a:t> we could automatically allow such a call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6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4.6.3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Ipv6 residue ...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57400"/>
            <a:ext cx="781050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33800" y="1295400"/>
            <a:ext cx="3962400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Modern Windows, Linux, MACOS know about option IPV6_V6ONLY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67400"/>
            <a:ext cx="44672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57800" y="5867400"/>
            <a:ext cx="13716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prolog.h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800600" y="6096000"/>
            <a:ext cx="38100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6705600" y="5410200"/>
            <a:ext cx="228600" cy="1295400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86600" y="5334000"/>
            <a:ext cx="1905000" cy="1200329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legacy Windows, Solaris, VxWorks 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7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4.6.3 Fixes and Features…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memory leaks …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822960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24400" y="3429000"/>
            <a:ext cx="36576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Certain scenarios involving dependent links … </a:t>
            </a:r>
          </a:p>
          <a:p>
            <a:r>
              <a:rPr lang="en-US" dirty="0" smtClean="0"/>
              <a:t>(multiple calls to the ‘same thing’)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55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4.6.3 Fixes and Features…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</a:p>
          <a:p>
            <a:pPr lvl="1"/>
            <a:r>
              <a:rPr lang="en-US" dirty="0" smtClean="0"/>
              <a:t>-&gt; missing data type CF_INT64  (Arthur):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19375"/>
            <a:ext cx="509587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66800" y="167640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getFormattedHistoryDataPoint</a:t>
            </a:r>
            <a:r>
              <a:rPr lang="en-US" dirty="0"/>
              <a:t>(DTYPE *</a:t>
            </a:r>
            <a:r>
              <a:rPr lang="en-US" dirty="0" err="1"/>
              <a:t>dst,DTYPE</a:t>
            </a:r>
            <a:r>
              <a:rPr lang="en-US" dirty="0"/>
              <a:t> *</a:t>
            </a:r>
            <a:r>
              <a:rPr lang="en-US" dirty="0" err="1"/>
              <a:t>src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08162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4.6.3 Fixes and Features…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CF_INT16 etc. vs. CF_UINT16 etc. ?</a:t>
            </a:r>
          </a:p>
          <a:p>
            <a:pPr lvl="1"/>
            <a:r>
              <a:rPr lang="en-US" dirty="0" smtClean="0"/>
              <a:t>As yet:  TINE like Java -&gt; no explicit ‘unsigned’</a:t>
            </a:r>
          </a:p>
          <a:p>
            <a:pPr lvl="2"/>
            <a:r>
              <a:rPr lang="en-US" dirty="0" smtClean="0"/>
              <a:t>Interpret as you like …</a:t>
            </a:r>
          </a:p>
          <a:p>
            <a:pPr lvl="1"/>
            <a:r>
              <a:rPr lang="en-US" dirty="0" smtClean="0"/>
              <a:t>Utilities from </a:t>
            </a:r>
            <a:r>
              <a:rPr lang="en-US" dirty="0" err="1" smtClean="0"/>
              <a:t>toolkit.c</a:t>
            </a:r>
            <a:r>
              <a:rPr lang="en-US" dirty="0" smtClean="0"/>
              <a:t> :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Should we introduce explicit ‘strong’ format identifiers ?</a:t>
            </a:r>
          </a:p>
          <a:p>
            <a:pPr lvl="2"/>
            <a:r>
              <a:rPr lang="en-US" dirty="0" smtClean="0"/>
              <a:t>CF_UINT16, CF_UINT32, CF_UINT64</a:t>
            </a:r>
          </a:p>
          <a:p>
            <a:pPr lvl="2"/>
            <a:r>
              <a:rPr lang="en-US" dirty="0"/>
              <a:t>u</a:t>
            </a:r>
            <a:r>
              <a:rPr lang="en-US" dirty="0" smtClean="0"/>
              <a:t>seful in property registration 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36" y="3276600"/>
            <a:ext cx="69723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61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Infinity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0398"/>
            <a:ext cx="2590800" cy="1826202"/>
          </a:xfrm>
        </p:spPr>
        <p:txBody>
          <a:bodyPr/>
          <a:lstStyle/>
          <a:p>
            <a:r>
              <a:rPr lang="en-US" dirty="0" smtClean="0"/>
              <a:t>Central Archive Server</a:t>
            </a:r>
          </a:p>
          <a:p>
            <a:pPr lvl="1"/>
            <a:r>
              <a:rPr lang="en-US" dirty="0" smtClean="0"/>
              <a:t>Searching for a value …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24000"/>
            <a:ext cx="5591175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4648200"/>
            <a:ext cx="22098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ead timestamp </a:t>
            </a:r>
            <a:r>
              <a:rPr lang="en-US" i="1" dirty="0" smtClean="0"/>
              <a:t>dt2</a:t>
            </a:r>
            <a:r>
              <a:rPr lang="en-US" dirty="0" smtClean="0"/>
              <a:t> as ‘</a:t>
            </a:r>
            <a:r>
              <a:rPr lang="en-US" dirty="0" err="1" smtClean="0"/>
              <a:t>inf</a:t>
            </a:r>
            <a:r>
              <a:rPr lang="en-US" dirty="0" smtClean="0"/>
              <a:t>’ (i.e. 0x7ff000000)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819400" y="4953000"/>
            <a:ext cx="990600" cy="3048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6096000"/>
            <a:ext cx="2438400" cy="369332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ets lost in </a:t>
            </a:r>
            <a:r>
              <a:rPr lang="en-US" dirty="0" err="1" smtClean="0"/>
              <a:t>lseek</a:t>
            </a:r>
            <a:r>
              <a:rPr lang="en-US" dirty="0" smtClean="0"/>
              <a:t>()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17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4.6.3 Fixes and Features…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same check in local history routines …</a:t>
            </a:r>
          </a:p>
          <a:p>
            <a:pPr lvl="1"/>
            <a:r>
              <a:rPr lang="en-US" dirty="0" smtClean="0"/>
              <a:t>Modern OSes know about ‘</a:t>
            </a:r>
            <a:r>
              <a:rPr lang="en-US" dirty="0" err="1" smtClean="0"/>
              <a:t>isinf</a:t>
            </a:r>
            <a:r>
              <a:rPr lang="en-US" dirty="0" smtClean="0"/>
              <a:t>(v)’ and ‘</a:t>
            </a:r>
            <a:r>
              <a:rPr lang="en-US" dirty="0" err="1" smtClean="0"/>
              <a:t>isnan</a:t>
            </a:r>
            <a:r>
              <a:rPr lang="en-US" dirty="0" smtClean="0"/>
              <a:t>(v)’ but of course some don’t …</a:t>
            </a:r>
          </a:p>
          <a:p>
            <a:pPr lvl="2"/>
            <a:r>
              <a:rPr lang="en-US" dirty="0" smtClean="0"/>
              <a:t>Older Windows (use ‘_</a:t>
            </a:r>
            <a:r>
              <a:rPr lang="en-US" dirty="0" err="1" smtClean="0"/>
              <a:t>isnan</a:t>
            </a:r>
            <a:r>
              <a:rPr lang="en-US" dirty="0" smtClean="0"/>
              <a:t>(v)’ and ‘!</a:t>
            </a:r>
            <a:r>
              <a:rPr lang="en-US" dirty="0" err="1" smtClean="0"/>
              <a:t>isfinite</a:t>
            </a:r>
            <a:r>
              <a:rPr lang="en-US" dirty="0" smtClean="0"/>
              <a:t>(v)’)</a:t>
            </a:r>
          </a:p>
          <a:p>
            <a:pPr lvl="2"/>
            <a:r>
              <a:rPr lang="en-US" dirty="0" smtClean="0"/>
              <a:t>Solaris (use ‘!</a:t>
            </a:r>
            <a:r>
              <a:rPr lang="en-US" dirty="0" err="1" smtClean="0"/>
              <a:t>isfinite</a:t>
            </a:r>
            <a:r>
              <a:rPr lang="en-US" dirty="0" smtClean="0"/>
              <a:t>(v)’)</a:t>
            </a:r>
          </a:p>
          <a:p>
            <a:pPr lvl="2"/>
            <a:r>
              <a:rPr lang="en-US" dirty="0" smtClean="0"/>
              <a:t>VxWorks doesn’t need it ! (no file system)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062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Bug-fix of the month …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93722"/>
            <a:ext cx="7024688" cy="521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ight Brace 2"/>
          <p:cNvSpPr/>
          <p:nvPr/>
        </p:nvSpPr>
        <p:spPr>
          <a:xfrm>
            <a:off x="7315200" y="1981200"/>
            <a:ext cx="242888" cy="914400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96200" y="2133600"/>
            <a:ext cx="8382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ew!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6736082" y="4038600"/>
            <a:ext cx="198118" cy="609600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86600" y="4038600"/>
            <a:ext cx="1600200" cy="646331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an be problematic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84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Bug-fix of the month …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3600"/>
            <a:ext cx="54102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15240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Work-around solution for Lars :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29000"/>
            <a:ext cx="58102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291465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4724400"/>
            <a:ext cx="67818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Table capacity no allowed to be less than </a:t>
            </a:r>
            <a:r>
              <a:rPr lang="en-US" dirty="0" err="1" smtClean="0"/>
              <a:t>gConTblFloor</a:t>
            </a:r>
            <a:r>
              <a:rPr lang="en-US" dirty="0" smtClean="0"/>
              <a:t>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9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545</Words>
  <Application>Microsoft Office PowerPoint</Application>
  <PresentationFormat>On-screen Show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TINE Core Meeting</vt:lpstr>
      <vt:lpstr>4.6.3</vt:lpstr>
      <vt:lpstr>4.6.3 Fixes and Features…</vt:lpstr>
      <vt:lpstr>4.6.3 Fixes and Features…</vt:lpstr>
      <vt:lpstr>4.6.3 Fixes and Features…</vt:lpstr>
      <vt:lpstr>Infinity …</vt:lpstr>
      <vt:lpstr>4.6.3 Fixes and Features…</vt:lpstr>
      <vt:lpstr>Bug-fix of the month …</vt:lpstr>
      <vt:lpstr>Bug-fix of the month …</vt:lpstr>
      <vt:lpstr>Bug-fix of the month before …</vt:lpstr>
      <vt:lpstr>Bug-fix of the month before …</vt:lpstr>
      <vt:lpstr>Bug-fix of the month before …</vt:lpstr>
      <vt:lpstr>4.6.3 and IPv6</vt:lpstr>
      <vt:lpstr>Release 5.0</vt:lpstr>
      <vt:lpstr>Release 5.0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 Core Meeting</dc:title>
  <dc:creator>Duval, Philip</dc:creator>
  <cp:lastModifiedBy>Duval, Philip</cp:lastModifiedBy>
  <cp:revision>94</cp:revision>
  <dcterms:created xsi:type="dcterms:W3CDTF">2016-04-25T10:39:04Z</dcterms:created>
  <dcterms:modified xsi:type="dcterms:W3CDTF">2018-04-17T08:52:40Z</dcterms:modified>
</cp:coreProperties>
</file>