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0" r:id="rId5"/>
    <p:sldId id="268" r:id="rId6"/>
    <p:sldId id="269" r:id="rId7"/>
    <p:sldId id="259" r:id="rId8"/>
    <p:sldId id="270" r:id="rId9"/>
    <p:sldId id="261" r:id="rId10"/>
    <p:sldId id="271" r:id="rId11"/>
    <p:sldId id="272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203E21"/>
    <a:srgbClr val="99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4A9D38A-8232-4680-8C5D-E9AD7B4F150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TINE Core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30.08.2016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431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Noteworthy C-Lib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Alarm-specific Filters !</a:t>
            </a:r>
          </a:p>
          <a:p>
            <a:pPr lvl="1"/>
            <a:r>
              <a:rPr lang="en-US" dirty="0" smtClean="0"/>
              <a:t>Previously: only applicable to ‘watched’ alarms.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67000"/>
            <a:ext cx="448627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038600"/>
            <a:ext cx="86296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562600" y="2971800"/>
            <a:ext cx="1219200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almlib.h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024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Noteworthy C-Lib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Clear </a:t>
            </a:r>
            <a:r>
              <a:rPr lang="en-US" dirty="0"/>
              <a:t>the </a:t>
            </a:r>
            <a:r>
              <a:rPr lang="en-US" dirty="0" smtClean="0"/>
              <a:t>immediate </a:t>
            </a:r>
            <a:r>
              <a:rPr lang="en-US" dirty="0"/>
              <a:t>partner in a watch table alarm if the value </a:t>
            </a:r>
            <a:r>
              <a:rPr lang="en-US" dirty="0" smtClean="0"/>
              <a:t>slides from e.g. </a:t>
            </a:r>
            <a:r>
              <a:rPr lang="en-US" dirty="0"/>
              <a:t>'warning' to 'real'.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Automatic ‘</a:t>
            </a:r>
            <a:r>
              <a:rPr lang="en-US" dirty="0" err="1" smtClean="0"/>
              <a:t>file_error</a:t>
            </a:r>
            <a:r>
              <a:rPr lang="en-US" dirty="0" smtClean="0"/>
              <a:t>’ alarms if </a:t>
            </a:r>
          </a:p>
          <a:p>
            <a:pPr lvl="1"/>
            <a:r>
              <a:rPr lang="en-US" dirty="0" smtClean="0"/>
              <a:t>Log files cannot be written</a:t>
            </a:r>
          </a:p>
          <a:p>
            <a:pPr lvl="1"/>
            <a:r>
              <a:rPr lang="en-US" dirty="0" smtClean="0"/>
              <a:t>Local history files cannot be written.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957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Noteworthy C-Lib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Property Handlers (a la java servers)</a:t>
            </a:r>
          </a:p>
          <a:p>
            <a:pPr lvl="1"/>
            <a:r>
              <a:rPr lang="en-US" dirty="0" smtClean="0"/>
              <a:t>In addition to or in lieu of the standard equipment module dispatch handler.</a:t>
            </a:r>
          </a:p>
          <a:p>
            <a:pPr lvl="1"/>
            <a:r>
              <a:rPr lang="en-US" dirty="0" smtClean="0"/>
              <a:t>Internal equipment module for simple cases.</a:t>
            </a:r>
          </a:p>
          <a:p>
            <a:pPr lvl="1"/>
            <a:r>
              <a:rPr lang="en-US" dirty="0" smtClean="0"/>
              <a:t>TODO: ‘stock’ handlers for e.g. attribute properties or commands.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596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Noteworthy C-Lib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Other Bug Fixes:</a:t>
            </a:r>
          </a:p>
          <a:p>
            <a:pPr lvl="1"/>
            <a:r>
              <a:rPr lang="en-US" dirty="0" smtClean="0"/>
              <a:t>Check for ‘overloaded properties’ when acquiring a ‘property list structure’.</a:t>
            </a:r>
          </a:p>
          <a:p>
            <a:pPr lvl="2"/>
            <a:r>
              <a:rPr lang="en-US" dirty="0" smtClean="0"/>
              <a:t>Ensure that overloaded properties ‘replicate’ common information.</a:t>
            </a:r>
          </a:p>
          <a:p>
            <a:pPr lvl="2"/>
            <a:r>
              <a:rPr lang="en-US" dirty="0" smtClean="0"/>
              <a:t>Repair ‘save-and-restore’ when non-WRITE overload property registered.</a:t>
            </a:r>
          </a:p>
          <a:p>
            <a:endParaRPr lang="en-US" dirty="0" smtClean="0"/>
          </a:p>
          <a:p>
            <a:r>
              <a:rPr lang="en-US" dirty="0" smtClean="0"/>
              <a:t>Lars: added ‘CA_NOCALLBACKS’ for use in ExecLink() </a:t>
            </a:r>
          </a:p>
          <a:p>
            <a:pPr lvl="1"/>
            <a:r>
              <a:rPr lang="en-US" dirty="0" smtClean="0"/>
              <a:t>Turns off callbacks during the synchronous execution of this call.</a:t>
            </a:r>
          </a:p>
          <a:p>
            <a:endParaRPr lang="en-US" dirty="0"/>
          </a:p>
          <a:p>
            <a:r>
              <a:rPr lang="en-US" dirty="0" smtClean="0"/>
              <a:t>Issue: ‘replace’ e.g. </a:t>
            </a:r>
          </a:p>
          <a:p>
            <a:pPr marL="274320" lvl="1" indent="0">
              <a:buNone/>
            </a:pPr>
            <a:r>
              <a:rPr lang="en-US" dirty="0" smtClean="0"/>
              <a:t>	#define </a:t>
            </a:r>
            <a:r>
              <a:rPr lang="en-US" dirty="0" err="1" smtClean="0"/>
              <a:t>out_of_range</a:t>
            </a:r>
            <a:r>
              <a:rPr lang="en-US" dirty="0" smtClean="0"/>
              <a:t> 37</a:t>
            </a:r>
          </a:p>
          <a:p>
            <a:pPr marL="274320" lvl="1" indent="0">
              <a:buNone/>
            </a:pPr>
            <a:r>
              <a:rPr lang="en-US" dirty="0"/>
              <a:t>w</a:t>
            </a:r>
            <a:r>
              <a:rPr lang="en-US" dirty="0" smtClean="0"/>
              <a:t>ith</a:t>
            </a:r>
          </a:p>
          <a:p>
            <a:pPr marL="274320" lvl="1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out_of_range</a:t>
            </a:r>
            <a:r>
              <a:rPr lang="en-US" dirty="0" smtClean="0"/>
              <a:t> = 37;</a:t>
            </a:r>
          </a:p>
          <a:p>
            <a:pPr marL="274320" lvl="1" indent="0">
              <a:buNone/>
            </a:pPr>
            <a:r>
              <a:rPr lang="en-US" dirty="0" smtClean="0"/>
              <a:t>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446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To Do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how to get and display and set (?) the </a:t>
            </a:r>
            <a:r>
              <a:rPr lang="en-US" dirty="0" err="1"/>
              <a:t>alarmwatch</a:t>
            </a:r>
            <a:r>
              <a:rPr lang="en-US" dirty="0"/>
              <a:t> and history filters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=&gt; </a:t>
            </a:r>
            <a:r>
              <a:rPr lang="en-US" dirty="0"/>
              <a:t>work with </a:t>
            </a:r>
            <a:r>
              <a:rPr lang="en-US" dirty="0" smtClean="0"/>
              <a:t>'</a:t>
            </a:r>
            <a:r>
              <a:rPr lang="en-US" dirty="0" err="1" smtClean="0"/>
              <a:t>parseable</a:t>
            </a:r>
            <a:r>
              <a:rPr lang="en-US" dirty="0"/>
              <a:t>' strings 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=&gt; </a:t>
            </a:r>
            <a:r>
              <a:rPr lang="en-US" dirty="0"/>
              <a:t>stock property (command line also) </a:t>
            </a:r>
            <a:r>
              <a:rPr lang="en-US" dirty="0" smtClean="0"/>
              <a:t>“ALMFILTERS” </a:t>
            </a:r>
            <a:r>
              <a:rPr lang="en-US" dirty="0"/>
              <a:t>(get/set </a:t>
            </a:r>
            <a:r>
              <a:rPr lang="en-US" dirty="0" err="1"/>
              <a:t>almfilters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  input/output: alarm code and filter string </a:t>
            </a:r>
          </a:p>
          <a:p>
            <a:pPr lvl="2"/>
            <a:r>
              <a:rPr lang="en-US" dirty="0"/>
              <a:t>  ---&gt; a new '</a:t>
            </a:r>
            <a:r>
              <a:rPr lang="en-US" dirty="0" err="1"/>
              <a:t>struct</a:t>
            </a:r>
            <a:r>
              <a:rPr lang="en-US" dirty="0"/>
              <a:t>' (</a:t>
            </a:r>
            <a:r>
              <a:rPr lang="en-US" dirty="0" err="1"/>
              <a:t>int</a:t>
            </a:r>
            <a:r>
              <a:rPr lang="en-US" dirty="0"/>
              <a:t> and 256 char string) or CF_KEYVALUE (with </a:t>
            </a:r>
            <a:r>
              <a:rPr lang="en-US" dirty="0" err="1"/>
              <a:t>CODE:val</a:t>
            </a:r>
            <a:r>
              <a:rPr lang="en-US" dirty="0"/>
              <a:t> and </a:t>
            </a:r>
            <a:r>
              <a:rPr lang="en-US" dirty="0" err="1"/>
              <a:t>FILTER:parseable</a:t>
            </a:r>
            <a:r>
              <a:rPr lang="en-US" dirty="0"/>
              <a:t> string as alternating entries ?)</a:t>
            </a:r>
          </a:p>
          <a:p>
            <a:pPr lvl="2"/>
            <a:r>
              <a:rPr lang="en-US" dirty="0" smtClean="0"/>
              <a:t>or</a:t>
            </a:r>
            <a:r>
              <a:rPr lang="en-US" dirty="0"/>
              <a:t>: CF_STRING (with </a:t>
            </a:r>
            <a:r>
              <a:rPr lang="en-US" dirty="0" err="1"/>
              <a:t>CODE:val</a:t>
            </a:r>
            <a:r>
              <a:rPr lang="en-US" dirty="0"/>
              <a:t> </a:t>
            </a:r>
            <a:r>
              <a:rPr lang="en-US" dirty="0" err="1"/>
              <a:t>FILTER:string</a:t>
            </a:r>
            <a:r>
              <a:rPr lang="en-US" dirty="0"/>
              <a:t>) (list of atomic strings)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read</a:t>
            </a:r>
            <a:r>
              <a:rPr lang="en-US" dirty="0"/>
              <a:t>: get </a:t>
            </a:r>
            <a:r>
              <a:rPr lang="en-US" dirty="0" err="1"/>
              <a:t>watchtable</a:t>
            </a:r>
            <a:r>
              <a:rPr lang="en-US" dirty="0"/>
              <a:t> and specific alarm filters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write</a:t>
            </a:r>
            <a:r>
              <a:rPr lang="en-US" dirty="0"/>
              <a:t>: apply/edit filter for </a:t>
            </a:r>
            <a:r>
              <a:rPr lang="en-US" dirty="0" err="1"/>
              <a:t>watchtable</a:t>
            </a:r>
            <a:r>
              <a:rPr lang="en-US" dirty="0"/>
              <a:t> or specific alarm (first check if the target alarm is being 'watched' -&gt; apply to </a:t>
            </a:r>
            <a:r>
              <a:rPr lang="en-US" dirty="0" err="1"/>
              <a:t>watchtable</a:t>
            </a:r>
            <a:r>
              <a:rPr lang="en-US" dirty="0"/>
              <a:t>; else apply to specific alarm definition)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=&gt; </a:t>
            </a:r>
            <a:r>
              <a:rPr lang="en-US" dirty="0"/>
              <a:t>stock property (command line) </a:t>
            </a:r>
            <a:r>
              <a:rPr lang="en-US" dirty="0" smtClean="0"/>
              <a:t>“HSTFILERS” </a:t>
            </a:r>
            <a:r>
              <a:rPr lang="en-US" dirty="0"/>
              <a:t>(get/set </a:t>
            </a:r>
            <a:r>
              <a:rPr lang="en-US" dirty="0" err="1"/>
              <a:t>hstfilters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  read: get local history filters</a:t>
            </a:r>
          </a:p>
          <a:p>
            <a:pPr lvl="1"/>
            <a:r>
              <a:rPr lang="en-US" dirty="0"/>
              <a:t>  write: apply/edit filter for local history entry </a:t>
            </a:r>
          </a:p>
        </p:txBody>
      </p:sp>
    </p:spTree>
    <p:extLst>
      <p:ext uri="{BB962C8B-B14F-4D97-AF65-F5344CB8AC3E}">
        <p14:creationId xmlns:p14="http://schemas.microsoft.com/office/powerpoint/2010/main" val="893809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Still To Do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console command to </a:t>
            </a:r>
            <a:r>
              <a:rPr lang="en-US" dirty="0" err="1"/>
              <a:t>mkhstfiles</a:t>
            </a:r>
            <a:r>
              <a:rPr lang="en-US" dirty="0"/>
              <a:t> (on separate thread)</a:t>
            </a:r>
          </a:p>
          <a:p>
            <a:r>
              <a:rPr lang="en-US" dirty="0" smtClean="0"/>
              <a:t>console </a:t>
            </a:r>
            <a:r>
              <a:rPr lang="en-US" dirty="0"/>
              <a:t>commands to change history or alarm settings on the </a:t>
            </a:r>
            <a:r>
              <a:rPr lang="en-US" dirty="0" smtClean="0"/>
              <a:t>fly</a:t>
            </a:r>
          </a:p>
          <a:p>
            <a:r>
              <a:rPr lang="en-US" dirty="0"/>
              <a:t>stock </a:t>
            </a:r>
            <a:r>
              <a:rPr lang="en-US" dirty="0" smtClean="0"/>
              <a:t>handlers</a:t>
            </a:r>
          </a:p>
          <a:p>
            <a:r>
              <a:rPr lang="en-US" dirty="0"/>
              <a:t>local history:</a:t>
            </a:r>
          </a:p>
          <a:p>
            <a:pPr lvl="1"/>
            <a:r>
              <a:rPr lang="en-US" dirty="0"/>
              <a:t>add 'CF_STRUCT' + tag to the </a:t>
            </a:r>
            <a:r>
              <a:rPr lang="en-US" dirty="0" smtClean="0"/>
              <a:t>API</a:t>
            </a:r>
          </a:p>
          <a:p>
            <a:r>
              <a:rPr lang="en-US" dirty="0" err="1"/>
              <a:t>unix</a:t>
            </a:r>
            <a:r>
              <a:rPr lang="en-US" dirty="0"/>
              <a:t> PIPE -&gt; socket </a:t>
            </a:r>
            <a:r>
              <a:rPr lang="en-US" dirty="0" smtClean="0"/>
              <a:t>gets </a:t>
            </a:r>
            <a:r>
              <a:rPr lang="en-US" dirty="0"/>
              <a:t>a 'temporarily unavailable' error </a:t>
            </a:r>
            <a:r>
              <a:rPr lang="en-US" dirty="0" smtClean="0"/>
              <a:t>!</a:t>
            </a:r>
          </a:p>
          <a:p>
            <a:r>
              <a:rPr lang="en-US" dirty="0"/>
              <a:t>errors.log ? a la </a:t>
            </a:r>
            <a:r>
              <a:rPr lang="en-US" dirty="0" smtClean="0"/>
              <a:t>'commands.log‘</a:t>
            </a:r>
          </a:p>
        </p:txBody>
      </p:sp>
    </p:spTree>
    <p:extLst>
      <p:ext uri="{BB962C8B-B14F-4D97-AF65-F5344CB8AC3E}">
        <p14:creationId xmlns:p14="http://schemas.microsoft.com/office/powerpoint/2010/main" val="4061096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Still To Do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IPv6 testing</a:t>
            </a:r>
          </a:p>
          <a:p>
            <a:endParaRPr lang="en-US" dirty="0"/>
          </a:p>
          <a:p>
            <a:r>
              <a:rPr lang="en-US" dirty="0" smtClean="0"/>
              <a:t>Release 5.0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600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Noteworthy </a:t>
            </a:r>
            <a:r>
              <a:rPr lang="en-US" dirty="0" smtClean="0"/>
              <a:t>Changes (C-Lib and java)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June 12: Allo</a:t>
            </a:r>
            <a:r>
              <a:rPr lang="en-US" dirty="0" smtClean="0"/>
              <a:t>w local histories (and central archive) to keep and return </a:t>
            </a:r>
            <a:r>
              <a:rPr lang="en-US" i="1" dirty="0" smtClean="0">
                <a:solidFill>
                  <a:srgbClr val="7030A0"/>
                </a:solidFill>
              </a:rPr>
              <a:t>complex data </a:t>
            </a:r>
            <a:r>
              <a:rPr lang="en-US" dirty="0" smtClean="0"/>
              <a:t>as well as </a:t>
            </a:r>
            <a:r>
              <a:rPr lang="en-US" i="1" dirty="0" smtClean="0">
                <a:solidFill>
                  <a:srgbClr val="7030A0"/>
                </a:solidFill>
              </a:rPr>
              <a:t>structures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Make use of new ‘field index’ in the calls:</a:t>
            </a:r>
          </a:p>
          <a:p>
            <a:pPr lvl="2"/>
            <a:r>
              <a:rPr lang="en-US" dirty="0" smtClean="0"/>
              <a:t>specify a specific structure/data type ‘field’ to trend on.</a:t>
            </a:r>
          </a:p>
          <a:p>
            <a:pPr lvl="1"/>
            <a:endParaRPr lang="en-US" dirty="0"/>
          </a:p>
          <a:p>
            <a:pPr lvl="2"/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3200400"/>
            <a:ext cx="53149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3537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Noteworthy Changes (</a:t>
            </a:r>
            <a:r>
              <a:rPr lang="en-US" dirty="0" smtClean="0"/>
              <a:t>C-Lib)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1647825"/>
            <a:ext cx="8439150" cy="3415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500667"/>
            <a:ext cx="5857875" cy="1128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own Arrow 3"/>
          <p:cNvSpPr/>
          <p:nvPr/>
        </p:nvSpPr>
        <p:spPr>
          <a:xfrm>
            <a:off x="3614737" y="5210175"/>
            <a:ext cx="347663" cy="2762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41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Noteworthy </a:t>
            </a:r>
            <a:r>
              <a:rPr lang="en-US" dirty="0" smtClean="0"/>
              <a:t>C-Lib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June 14: ‘</a:t>
            </a:r>
            <a:r>
              <a:rPr lang="en-US" dirty="0" err="1" smtClean="0"/>
              <a:t>ReassignLinkData</a:t>
            </a:r>
            <a:r>
              <a:rPr lang="en-US" dirty="0" smtClean="0"/>
              <a:t>()’</a:t>
            </a:r>
          </a:p>
          <a:p>
            <a:pPr lvl="1"/>
            <a:r>
              <a:rPr lang="en-US" dirty="0" smtClean="0"/>
              <a:t>Assign new reference for ‘bound data’ in an active Link </a:t>
            </a:r>
          </a:p>
          <a:p>
            <a:pPr lvl="2"/>
            <a:r>
              <a:rPr lang="en-US" dirty="0" smtClean="0"/>
              <a:t>For use in rotating </a:t>
            </a:r>
            <a:r>
              <a:rPr lang="en-US" dirty="0" smtClean="0"/>
              <a:t>buffers …</a:t>
            </a:r>
          </a:p>
          <a:p>
            <a:pPr lvl="2"/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48000"/>
            <a:ext cx="6543675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8139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Noteworthy </a:t>
            </a:r>
            <a:r>
              <a:rPr lang="en-US" dirty="0" smtClean="0"/>
              <a:t>C-Lib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July 15: make direct use of ‘</a:t>
            </a:r>
            <a:r>
              <a:rPr lang="en-US" dirty="0" err="1" smtClean="0"/>
              <a:t>foregroundTTY</a:t>
            </a:r>
            <a:r>
              <a:rPr lang="en-US" dirty="0" smtClean="0"/>
              <a:t>’ in </a:t>
            </a:r>
            <a:r>
              <a:rPr lang="en-US" dirty="0" err="1" smtClean="0"/>
              <a:t>SystemCycle</a:t>
            </a:r>
            <a:r>
              <a:rPr lang="en-US" dirty="0" smtClean="0"/>
              <a:t>() calls used in </a:t>
            </a:r>
            <a:r>
              <a:rPr lang="en-US" dirty="0" err="1" smtClean="0"/>
              <a:t>tcycler.c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Established via initial call to </a:t>
            </a:r>
            <a:r>
              <a:rPr lang="en-US" dirty="0" err="1" smtClean="0"/>
              <a:t>SystemInit</a:t>
            </a:r>
            <a:r>
              <a:rPr lang="en-US" dirty="0" smtClean="0"/>
              <a:t>() or specific API (otherwise ‘FALSE’ =&gt; no parsing of </a:t>
            </a:r>
            <a:r>
              <a:rPr lang="en-US" dirty="0" err="1" smtClean="0"/>
              <a:t>std</a:t>
            </a:r>
            <a:r>
              <a:rPr lang="en-US" dirty="0" smtClean="0"/>
              <a:t> input in the foreground).  </a:t>
            </a:r>
          </a:p>
          <a:p>
            <a:pPr lvl="1"/>
            <a:r>
              <a:rPr lang="en-US" dirty="0" smtClean="0"/>
              <a:t>Do NOT want to do this in non-GUI Python/</a:t>
            </a:r>
            <a:r>
              <a:rPr lang="en-US" dirty="0" err="1" smtClean="0"/>
              <a:t>MatLab</a:t>
            </a:r>
            <a:r>
              <a:rPr lang="en-US" dirty="0" smtClean="0"/>
              <a:t> etc.</a:t>
            </a:r>
          </a:p>
          <a:p>
            <a:pPr lvl="2"/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00475"/>
            <a:ext cx="451485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7263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Noteworthy </a:t>
            </a:r>
            <a:r>
              <a:rPr lang="en-US" dirty="0" smtClean="0"/>
              <a:t>C-Lib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June </a:t>
            </a:r>
            <a:r>
              <a:rPr lang="en-US" dirty="0"/>
              <a:t>16: add a ‘retry’ in </a:t>
            </a:r>
            <a:r>
              <a:rPr lang="en-US" dirty="0" err="1"/>
              <a:t>GetSystemPropertyInformation</a:t>
            </a:r>
            <a:r>
              <a:rPr lang="en-US" dirty="0"/>
              <a:t>() to accommodate ‘Meta-Property’ Look-alikes …</a:t>
            </a:r>
          </a:p>
          <a:p>
            <a:endParaRPr lang="en-US" dirty="0"/>
          </a:p>
          <a:p>
            <a:pPr lvl="2"/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66976"/>
            <a:ext cx="6781800" cy="1349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925" y="4191000"/>
            <a:ext cx="6391275" cy="2394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own Arrow 5"/>
          <p:cNvSpPr/>
          <p:nvPr/>
        </p:nvSpPr>
        <p:spPr>
          <a:xfrm>
            <a:off x="3614737" y="3838575"/>
            <a:ext cx="347663" cy="2762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542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Noteworthy </a:t>
            </a:r>
            <a:r>
              <a:rPr lang="en-US" dirty="0" smtClean="0"/>
              <a:t>C-Lib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July 25: work around the (incredibly stupid</a:t>
            </a:r>
            <a:r>
              <a:rPr lang="en-US" dirty="0" smtClean="0"/>
              <a:t>)  </a:t>
            </a:r>
            <a:r>
              <a:rPr lang="en-US" dirty="0"/>
              <a:t>#define </a:t>
            </a:r>
            <a:r>
              <a:rPr lang="en-US" dirty="0" err="1"/>
              <a:t>timezone</a:t>
            </a:r>
            <a:r>
              <a:rPr lang="en-US" dirty="0"/>
              <a:t> in python 3.5 ! </a:t>
            </a:r>
          </a:p>
          <a:p>
            <a:pPr lvl="1"/>
            <a:r>
              <a:rPr lang="en-US" dirty="0"/>
              <a:t> #if !defined(UNIX) &amp;&amp; !defined(HAVE_GETTIMEOFDAY) </a:t>
            </a:r>
            <a:r>
              <a:rPr lang="en-US" dirty="0" smtClean="0"/>
              <a:t>around  </a:t>
            </a:r>
            <a:r>
              <a:rPr lang="en-US" dirty="0"/>
              <a:t>the prototype for </a:t>
            </a:r>
            <a:r>
              <a:rPr lang="en-US" dirty="0" err="1" smtClean="0"/>
              <a:t>gettimeofday</a:t>
            </a:r>
            <a:r>
              <a:rPr lang="en-US" dirty="0" smtClean="0"/>
              <a:t> !!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724400"/>
            <a:ext cx="21812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76625"/>
            <a:ext cx="6581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15200" y="3572946"/>
            <a:ext cx="1219200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prolog.h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4964668"/>
            <a:ext cx="1371600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ytine.cpp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91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Noteworthy </a:t>
            </a:r>
            <a:r>
              <a:rPr lang="en-US" dirty="0" smtClean="0"/>
              <a:t>C-Lib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July </a:t>
            </a:r>
            <a:r>
              <a:rPr lang="en-US" dirty="0"/>
              <a:t>29  </a:t>
            </a:r>
            <a:r>
              <a:rPr lang="en-US" dirty="0" smtClean="0"/>
              <a:t>(Karol) Attempt to recognize inadvertent aliases.</a:t>
            </a:r>
          </a:p>
          <a:p>
            <a:pPr lvl="1"/>
            <a:r>
              <a:rPr lang="en-US" dirty="0" smtClean="0"/>
              <a:t> introduce </a:t>
            </a:r>
            <a:r>
              <a:rPr lang="en-US" dirty="0"/>
              <a:t>'</a:t>
            </a:r>
            <a:r>
              <a:rPr lang="en-US" dirty="0" err="1"/>
              <a:t>gDieOnFecIsAlias</a:t>
            </a:r>
            <a:r>
              <a:rPr lang="en-US" dirty="0"/>
              <a:t>' and Set/Get </a:t>
            </a:r>
            <a:r>
              <a:rPr lang="en-US" dirty="0" smtClean="0"/>
              <a:t>routines</a:t>
            </a:r>
            <a:r>
              <a:rPr lang="en-US" dirty="0"/>
              <a:t> </a:t>
            </a:r>
            <a:r>
              <a:rPr lang="en-US" dirty="0" smtClean="0"/>
              <a:t>(default </a:t>
            </a:r>
            <a:r>
              <a:rPr lang="en-US" dirty="0"/>
              <a:t>= FALSE</a:t>
            </a:r>
            <a:r>
              <a:rPr lang="en-US" dirty="0" smtClean="0"/>
              <a:t>).</a:t>
            </a:r>
          </a:p>
          <a:p>
            <a:pPr lvl="1"/>
            <a:r>
              <a:rPr lang="en-US" dirty="0"/>
              <a:t>better check on a 'FEC match' in looking for existing </a:t>
            </a:r>
            <a:r>
              <a:rPr lang="en-US" dirty="0" smtClean="0"/>
              <a:t>link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ServerB</a:t>
            </a:r>
            <a:r>
              <a:rPr lang="en-US" dirty="0" smtClean="0"/>
              <a:t>” uses same EQM Name, port and IP address for “FECB” as was formerly used for “</a:t>
            </a:r>
            <a:r>
              <a:rPr lang="en-US" dirty="0" err="1" smtClean="0"/>
              <a:t>ServerA</a:t>
            </a:r>
            <a:r>
              <a:rPr lang="en-US" dirty="0" smtClean="0"/>
              <a:t>” on “FECA”.  </a:t>
            </a:r>
          </a:p>
          <a:p>
            <a:pPr lvl="2"/>
            <a:r>
              <a:rPr lang="en-US" dirty="0" smtClean="0"/>
              <a:t>So:  “</a:t>
            </a:r>
            <a:r>
              <a:rPr lang="en-US" dirty="0" err="1" smtClean="0"/>
              <a:t>ServerA</a:t>
            </a:r>
            <a:r>
              <a:rPr lang="en-US" dirty="0" smtClean="0"/>
              <a:t>” answers!</a:t>
            </a:r>
            <a:endParaRPr lang="en-US" dirty="0"/>
          </a:p>
          <a:p>
            <a:r>
              <a:rPr lang="en-US" dirty="0" smtClean="0"/>
              <a:t>trap </a:t>
            </a:r>
            <a:r>
              <a:rPr lang="en-US" dirty="0"/>
              <a:t>problem renegotiating contract back to the normal contract length </a:t>
            </a:r>
            <a:r>
              <a:rPr lang="en-US" dirty="0" smtClean="0"/>
              <a:t>if  </a:t>
            </a:r>
            <a:r>
              <a:rPr lang="en-US" dirty="0"/>
              <a:t>the returned data size returns to 'normal</a:t>
            </a:r>
            <a:r>
              <a:rPr lang="en-US" dirty="0" smtClean="0"/>
              <a:t>'.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102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Noteworthy C-Lib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Alarm Manifests a la History Manifests …</a:t>
            </a:r>
          </a:p>
          <a:p>
            <a:pPr lvl="1"/>
            <a:r>
              <a:rPr lang="en-US" dirty="0" smtClean="0"/>
              <a:t>Regardless of ‘how registered’ (API or </a:t>
            </a:r>
            <a:r>
              <a:rPr lang="en-US" dirty="0" err="1" smtClean="0"/>
              <a:t>config</a:t>
            </a:r>
            <a:r>
              <a:rPr lang="en-US" dirty="0" smtClean="0"/>
              <a:t> file) a manifest of the current alarm and alarm watch information is dumped to file a short while after a server start.</a:t>
            </a:r>
          </a:p>
          <a:p>
            <a:pPr lvl="1"/>
            <a:r>
              <a:rPr lang="en-US" dirty="0" smtClean="0"/>
              <a:t>Option to suppress the ‘dump message’ to </a:t>
            </a:r>
            <a:r>
              <a:rPr lang="en-US" dirty="0" err="1" smtClean="0"/>
              <a:t>std</a:t>
            </a:r>
            <a:r>
              <a:rPr lang="en-US" dirty="0" smtClean="0"/>
              <a:t> out. </a:t>
            </a:r>
          </a:p>
          <a:p>
            <a:pPr lvl="2"/>
            <a:r>
              <a:rPr lang="en-US" dirty="0" smtClean="0"/>
              <a:t>(</a:t>
            </a:r>
            <a:r>
              <a:rPr lang="en-US" dirty="0" err="1" smtClean="0"/>
              <a:t>doocs</a:t>
            </a:r>
            <a:r>
              <a:rPr lang="en-US" dirty="0" smtClean="0"/>
              <a:t> ‘log’ files).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66" y="3770069"/>
            <a:ext cx="7998934" cy="29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77441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758</Words>
  <Application>Microsoft Office PowerPoint</Application>
  <PresentationFormat>On-screen Show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Clarity</vt:lpstr>
      <vt:lpstr>TINE Core Meeting</vt:lpstr>
      <vt:lpstr>Noteworthy Changes (C-Lib and java)</vt:lpstr>
      <vt:lpstr>Noteworthy Changes (C-Lib)</vt:lpstr>
      <vt:lpstr>Noteworthy C-Lib changes</vt:lpstr>
      <vt:lpstr>Noteworthy C-Lib changes</vt:lpstr>
      <vt:lpstr>Noteworthy C-Lib changes</vt:lpstr>
      <vt:lpstr>Noteworthy C-Lib Changes</vt:lpstr>
      <vt:lpstr>Noteworthy C-Lib Changes</vt:lpstr>
      <vt:lpstr>Noteworthy C-Lib Changes</vt:lpstr>
      <vt:lpstr>Noteworthy C-Lib Changes</vt:lpstr>
      <vt:lpstr>Noteworthy C-Lib Changes</vt:lpstr>
      <vt:lpstr>Noteworthy C-Lib Changes</vt:lpstr>
      <vt:lpstr>Noteworthy C-Lib Changes</vt:lpstr>
      <vt:lpstr>Still To Do …</vt:lpstr>
      <vt:lpstr>Still To Do …</vt:lpstr>
      <vt:lpstr>Still To Do …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TINE Core Meeting</dc:title>
  <dc:creator>Duval, Philip</dc:creator>
  <cp:lastModifiedBy>Duval, Philip</cp:lastModifiedBy>
  <cp:revision>29</cp:revision>
  <dcterms:created xsi:type="dcterms:W3CDTF">2016-04-25T10:39:04Z</dcterms:created>
  <dcterms:modified xsi:type="dcterms:W3CDTF">2016-08-29T20:39:55Z</dcterms:modified>
</cp:coreProperties>
</file>