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6" r:id="rId3"/>
    <p:sldId id="303" r:id="rId4"/>
    <p:sldId id="308" r:id="rId5"/>
    <p:sldId id="307" r:id="rId6"/>
    <p:sldId id="266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4C1D"/>
    <a:srgbClr val="99FFCC"/>
    <a:srgbClr val="FFFF99"/>
    <a:srgbClr val="203E21"/>
    <a:srgbClr val="99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A9D38A-8232-4680-8C5D-E9AD7B4F1507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TINE Core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2.8.2018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43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Release 5.0 Transport headers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r>
              <a:rPr lang="en-US" dirty="0" smtClean="0"/>
              <a:t>Subscription header(s) follow the Response header: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28800"/>
            <a:ext cx="6262688" cy="4695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1295400" y="3352800"/>
            <a:ext cx="1219200" cy="304800"/>
          </a:xfrm>
          <a:prstGeom prst="ellipse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371600" y="5867400"/>
            <a:ext cx="1828800" cy="457200"/>
          </a:xfrm>
          <a:prstGeom prst="ellipse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096000" y="5105400"/>
            <a:ext cx="1103745" cy="5334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86600" y="3581400"/>
            <a:ext cx="1828800" cy="14773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sysstamp</a:t>
            </a:r>
            <a:r>
              <a:rPr lang="en-US" dirty="0" smtClean="0"/>
              <a:t> and </a:t>
            </a:r>
            <a:r>
              <a:rPr lang="en-US" dirty="0" err="1" smtClean="0"/>
              <a:t>userstamp</a:t>
            </a:r>
            <a:r>
              <a:rPr lang="en-US" dirty="0" smtClean="0"/>
              <a:t> still 32-bit integer and NOT 64-bit integer.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21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Release 5.0 Transport headers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21606"/>
            <a:ext cx="4445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846" y="2667000"/>
            <a:ext cx="5636992" cy="406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10200" y="1828800"/>
            <a:ext cx="2438400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Release 5 java client </a:t>
            </a:r>
          </a:p>
          <a:p>
            <a:r>
              <a:rPr lang="en-US" dirty="0" smtClean="0"/>
              <a:t>Release 5 C server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21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Release 5.0 Transport headers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Java: same transport headers and compatibility must be present!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438400"/>
            <a:ext cx="7381875" cy="403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821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Release 5.0 Transport headers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876800"/>
          </a:xfrm>
        </p:spPr>
        <p:txBody>
          <a:bodyPr/>
          <a:lstStyle/>
          <a:p>
            <a:r>
              <a:rPr lang="en-US" dirty="0" smtClean="0"/>
              <a:t>Other embellishments …</a:t>
            </a:r>
          </a:p>
          <a:p>
            <a:r>
              <a:rPr lang="en-US" dirty="0" smtClean="0"/>
              <a:t>C side:</a:t>
            </a:r>
          </a:p>
          <a:p>
            <a:pPr lvl="1"/>
            <a:r>
              <a:rPr lang="en-US" dirty="0" smtClean="0"/>
              <a:t>Many macro #</a:t>
            </a:r>
            <a:r>
              <a:rPr lang="en-US" dirty="0" smtClean="0">
                <a:solidFill>
                  <a:srgbClr val="124C1D"/>
                </a:solidFill>
              </a:rPr>
              <a:t>defines</a:t>
            </a:r>
            <a:r>
              <a:rPr lang="en-US" dirty="0" smtClean="0"/>
              <a:t> (which have been around since ‘the beginning’) have moved to </a:t>
            </a:r>
            <a:r>
              <a:rPr lang="en-US" dirty="0" err="1" smtClean="0">
                <a:solidFill>
                  <a:srgbClr val="7030A0"/>
                </a:solidFill>
              </a:rPr>
              <a:t>enum</a:t>
            </a:r>
            <a:r>
              <a:rPr lang="en-US" dirty="0" err="1" smtClean="0"/>
              <a:t>s</a:t>
            </a:r>
            <a:endParaRPr lang="en-US" dirty="0" smtClean="0"/>
          </a:p>
          <a:p>
            <a:pPr lvl="1"/>
            <a:r>
              <a:rPr lang="en-US" dirty="0" smtClean="0"/>
              <a:t>Many macros -&gt; functions</a:t>
            </a:r>
          </a:p>
          <a:p>
            <a:pPr lvl="2"/>
            <a:r>
              <a:rPr lang="en-US" dirty="0" smtClean="0"/>
              <a:t>Forget about being nice to MS-DOS !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987" y="2057400"/>
            <a:ext cx="4595813" cy="358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7136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Release 5.0 Transport headers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 Side:</a:t>
            </a:r>
          </a:p>
          <a:p>
            <a:pPr lvl="1"/>
            <a:r>
              <a:rPr lang="en-US" dirty="0" smtClean="0"/>
              <a:t>No more clashes with STL or MFC headers !</a:t>
            </a:r>
          </a:p>
          <a:p>
            <a:pPr lvl="1"/>
            <a:r>
              <a:rPr lang="en-US" dirty="0" smtClean="0"/>
              <a:t>Works with or without namespace wrapper</a:t>
            </a:r>
          </a:p>
          <a:p>
            <a:pPr marL="274320" lvl="1" indent="0">
              <a:buNone/>
            </a:pPr>
            <a:r>
              <a:rPr lang="en-US" dirty="0" smtClean="0"/>
              <a:t>    namespace tine</a:t>
            </a:r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smtClean="0"/>
              <a:t>   { </a:t>
            </a:r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#include “</a:t>
            </a:r>
            <a:r>
              <a:rPr lang="en-US" dirty="0" err="1" smtClean="0"/>
              <a:t>tine.h</a:t>
            </a:r>
            <a:r>
              <a:rPr lang="en-US" dirty="0" smtClean="0"/>
              <a:t>”</a:t>
            </a:r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}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136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Release 5.0 Transport headers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 and Java:</a:t>
            </a:r>
          </a:p>
          <a:p>
            <a:pPr lvl="1"/>
            <a:r>
              <a:rPr lang="en-US" dirty="0" smtClean="0"/>
              <a:t>New format types for strong typing:</a:t>
            </a:r>
          </a:p>
          <a:p>
            <a:pPr lvl="2"/>
            <a:r>
              <a:rPr lang="en-US" dirty="0" smtClean="0"/>
              <a:t>CF_UINT16</a:t>
            </a:r>
          </a:p>
          <a:p>
            <a:pPr lvl="2"/>
            <a:r>
              <a:rPr lang="en-US" dirty="0" smtClean="0"/>
              <a:t>CF_UINT32</a:t>
            </a:r>
          </a:p>
          <a:p>
            <a:pPr lvl="2"/>
            <a:r>
              <a:rPr lang="en-US" dirty="0" smtClean="0"/>
              <a:t>CF_UINT64 </a:t>
            </a:r>
          </a:p>
          <a:p>
            <a:pPr lvl="1"/>
            <a:r>
              <a:rPr lang="en-US" dirty="0" smtClean="0"/>
              <a:t>Auto-grow the connection table by default.</a:t>
            </a:r>
          </a:p>
          <a:p>
            <a:pPr lvl="1"/>
            <a:r>
              <a:rPr lang="en-US" dirty="0" smtClean="0"/>
              <a:t>Not yet making use of the endianness or </a:t>
            </a:r>
            <a:r>
              <a:rPr lang="en-US" smtClean="0"/>
              <a:t>encoding information.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13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4.6.3 Fixes and Features…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NotifyClient</a:t>
            </a:r>
            <a:r>
              <a:rPr lang="en-US" dirty="0" smtClean="0"/>
              <a:t>() (</a:t>
            </a:r>
            <a:r>
              <a:rPr lang="en-US" dirty="0" err="1" smtClean="0"/>
              <a:t>client.c</a:t>
            </a:r>
            <a:r>
              <a:rPr lang="en-US" dirty="0" smtClean="0"/>
              <a:t>) :</a:t>
            </a:r>
          </a:p>
          <a:p>
            <a:pPr lvl="1"/>
            <a:r>
              <a:rPr lang="en-US" sz="1400" dirty="0" smtClean="0"/>
              <a:t>Unit stress test failing with too many link timeouts (TCP/STREAM mode)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361180"/>
            <a:ext cx="6867525" cy="4344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8162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4.6.3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Local History relative tolerance.</a:t>
            </a:r>
          </a:p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057400"/>
            <a:ext cx="5934075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6934200" y="4724400"/>
            <a:ext cx="91440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7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4.6.3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TLinkFactory.userType</a:t>
            </a:r>
            <a:r>
              <a:rPr lang="en-US" dirty="0" smtClean="0"/>
              <a:t>  (String)</a:t>
            </a:r>
          </a:p>
          <a:p>
            <a:pPr lvl="1"/>
            <a:r>
              <a:rPr lang="en-US" dirty="0" smtClean="0"/>
              <a:t>In advance of Release 5.0 :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=&gt; </a:t>
            </a:r>
            <a:r>
              <a:rPr lang="en-US" dirty="0" err="1" smtClean="0"/>
              <a:t>jddd</a:t>
            </a:r>
            <a:r>
              <a:rPr lang="en-US" dirty="0" smtClean="0"/>
              <a:t> Workarounds only apply to actual </a:t>
            </a:r>
            <a:r>
              <a:rPr lang="en-US" dirty="0" err="1" smtClean="0"/>
              <a:t>jddd</a:t>
            </a:r>
            <a:r>
              <a:rPr lang="en-US" dirty="0" smtClean="0"/>
              <a:t> clients !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2590800"/>
            <a:ext cx="43910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567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Odds and 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Tutorials</a:t>
            </a:r>
          </a:p>
          <a:p>
            <a:pPr lvl="1"/>
            <a:r>
              <a:rPr lang="en-US" dirty="0" smtClean="0"/>
              <a:t>Interest in tutorials (Python, Acop.NET, ?)</a:t>
            </a:r>
          </a:p>
          <a:p>
            <a:r>
              <a:rPr lang="en-US" dirty="0" smtClean="0"/>
              <a:t>Acop.NET News</a:t>
            </a:r>
          </a:p>
          <a:p>
            <a:pPr lvl="1"/>
            <a:r>
              <a:rPr lang="en-US" dirty="0" err="1" smtClean="0"/>
              <a:t>AcopForm</a:t>
            </a:r>
            <a:r>
              <a:rPr lang="en-US" dirty="0" smtClean="0"/>
              <a:t>, 3-D charts, etc.</a:t>
            </a:r>
          </a:p>
          <a:p>
            <a:pPr lvl="1"/>
            <a:r>
              <a:rPr lang="en-US" dirty="0" err="1" smtClean="0"/>
              <a:t>PCaPAC</a:t>
            </a:r>
            <a:r>
              <a:rPr lang="en-US" dirty="0" smtClean="0"/>
              <a:t> presentation as early alpha @ Wednesday meeting in a few weeks; as beta @ TINE Users Meeting in September …</a:t>
            </a:r>
          </a:p>
          <a:p>
            <a:r>
              <a:rPr lang="en-US" dirty="0" smtClean="0"/>
              <a:t>Central Archive News:</a:t>
            </a:r>
          </a:p>
          <a:p>
            <a:pPr lvl="1"/>
            <a:r>
              <a:rPr lang="en-US" dirty="0" smtClean="0"/>
              <a:t>Master/Slave role reversals … </a:t>
            </a:r>
          </a:p>
          <a:p>
            <a:pPr lvl="2"/>
            <a:r>
              <a:rPr lang="en-US" dirty="0" smtClean="0"/>
              <a:t>PETRA, XFEL </a:t>
            </a:r>
          </a:p>
          <a:p>
            <a:pPr lvl="2"/>
            <a:r>
              <a:rPr lang="en-US" dirty="0" smtClean="0"/>
              <a:t>Coming soon: anybody else?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790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5.0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Release 5.0 …</a:t>
            </a:r>
          </a:p>
          <a:p>
            <a:pPr lvl="1"/>
            <a:r>
              <a:rPr lang="en-US" dirty="0" smtClean="0"/>
              <a:t>Preliminary versions (C and Java) in SVN.</a:t>
            </a:r>
          </a:p>
          <a:p>
            <a:pPr lvl="1"/>
            <a:r>
              <a:rPr lang="en-US" dirty="0" smtClean="0"/>
              <a:t>C Unit Client and Servers tested (with even more tests!)</a:t>
            </a:r>
          </a:p>
          <a:p>
            <a:pPr lvl="2"/>
            <a:r>
              <a:rPr lang="en-US" dirty="0" smtClean="0"/>
              <a:t>R5 server – R5 client</a:t>
            </a:r>
          </a:p>
          <a:p>
            <a:pPr lvl="2"/>
            <a:r>
              <a:rPr lang="en-US" dirty="0" smtClean="0"/>
              <a:t>R5 server – R4 client</a:t>
            </a:r>
          </a:p>
          <a:p>
            <a:pPr lvl="2"/>
            <a:r>
              <a:rPr lang="en-US" dirty="0" smtClean="0"/>
              <a:t>R4 server – R5 client</a:t>
            </a:r>
          </a:p>
          <a:p>
            <a:pPr lvl="1"/>
            <a:r>
              <a:rPr lang="en-US" dirty="0" smtClean="0"/>
              <a:t>Java server and clients tested</a:t>
            </a:r>
          </a:p>
          <a:p>
            <a:pPr lvl="2"/>
            <a:r>
              <a:rPr lang="en-US" dirty="0" smtClean="0"/>
              <a:t>No ‘java unit server’</a:t>
            </a:r>
          </a:p>
          <a:p>
            <a:pPr lvl="2"/>
            <a:r>
              <a:rPr lang="en-US" dirty="0" smtClean="0"/>
              <a:t>Numerous unit tests by hand …</a:t>
            </a:r>
          </a:p>
          <a:p>
            <a:pPr lvl="2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60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Release </a:t>
            </a:r>
            <a:r>
              <a:rPr lang="en-US" dirty="0" smtClean="0"/>
              <a:t>5.0 Transport headers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371600"/>
            <a:ext cx="8029575" cy="498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1066800" y="2057400"/>
            <a:ext cx="1219200" cy="304800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19200" y="5181600"/>
            <a:ext cx="1219200" cy="304800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94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Release 5.0 Transport headers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Response (Server -&gt; Client)</a:t>
            </a:r>
          </a:p>
          <a:p>
            <a:pPr lvl="1"/>
            <a:r>
              <a:rPr lang="en-US" dirty="0" smtClean="0"/>
              <a:t>Legacy:  just single unsigned short with </a:t>
            </a:r>
            <a:r>
              <a:rPr lang="en-US" dirty="0" err="1" smtClean="0"/>
              <a:t>sizeInBytes</a:t>
            </a:r>
            <a:r>
              <a:rPr lang="en-US" dirty="0" smtClean="0"/>
              <a:t> …</a:t>
            </a:r>
          </a:p>
          <a:p>
            <a:pPr lvl="1"/>
            <a:r>
              <a:rPr lang="en-US" dirty="0" smtClean="0"/>
              <a:t>Modern: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2819400"/>
            <a:ext cx="8067675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4286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Release 5.0 Transport headers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Handling legacy responses :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0"/>
            <a:ext cx="6067425" cy="39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8572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372</Words>
  <Application>Microsoft Office PowerPoint</Application>
  <PresentationFormat>On-screen Show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Clarity</vt:lpstr>
      <vt:lpstr>TINE Core Meeting</vt:lpstr>
      <vt:lpstr>4.6.3 Fixes and Features…</vt:lpstr>
      <vt:lpstr>4.6.3 Java</vt:lpstr>
      <vt:lpstr>4.6.3 Java</vt:lpstr>
      <vt:lpstr>Odds and Ends</vt:lpstr>
      <vt:lpstr>Release 5.0</vt:lpstr>
      <vt:lpstr>Release 5.0 Transport headers</vt:lpstr>
      <vt:lpstr>Release 5.0 Transport headers</vt:lpstr>
      <vt:lpstr>Release 5.0 Transport headers</vt:lpstr>
      <vt:lpstr>Release 5.0 Transport headers</vt:lpstr>
      <vt:lpstr>Release 5.0 Transport headers</vt:lpstr>
      <vt:lpstr>Release 5.0 Transport headers</vt:lpstr>
      <vt:lpstr>Release 5.0 Transport headers</vt:lpstr>
      <vt:lpstr>Release 5.0 Transport headers</vt:lpstr>
      <vt:lpstr>Release 5.0 Transport headers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TINE Core Meeting</dc:title>
  <dc:creator>Duval, Philip</dc:creator>
  <cp:lastModifiedBy>Duval, Philip</cp:lastModifiedBy>
  <cp:revision>104</cp:revision>
  <dcterms:created xsi:type="dcterms:W3CDTF">2016-04-25T10:39:04Z</dcterms:created>
  <dcterms:modified xsi:type="dcterms:W3CDTF">2018-08-02T12:47:18Z</dcterms:modified>
</cp:coreProperties>
</file>