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6" r:id="rId4"/>
    <p:sldId id="297" r:id="rId5"/>
    <p:sldId id="304" r:id="rId6"/>
    <p:sldId id="298" r:id="rId7"/>
    <p:sldId id="299" r:id="rId8"/>
    <p:sldId id="300" r:id="rId9"/>
    <p:sldId id="301" r:id="rId10"/>
    <p:sldId id="302" r:id="rId11"/>
    <p:sldId id="30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23.1.2018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Modernize the fecaddr.csv header.  Currently: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FecNetwork</a:t>
            </a:r>
            <a:r>
              <a:rPr lang="en-US" dirty="0" smtClean="0"/>
              <a:t> and </a:t>
            </a:r>
            <a:r>
              <a:rPr lang="en-US" dirty="0" err="1" smtClean="0"/>
              <a:t>FecNode</a:t>
            </a:r>
            <a:r>
              <a:rPr lang="en-US" dirty="0" smtClean="0"/>
              <a:t> -&gt; </a:t>
            </a:r>
            <a:r>
              <a:rPr lang="en-US" dirty="0" err="1" smtClean="0"/>
              <a:t>IpxAddr</a:t>
            </a:r>
            <a:r>
              <a:rPr lang="en-US" dirty="0" smtClean="0"/>
              <a:t> and </a:t>
            </a:r>
            <a:r>
              <a:rPr lang="en-US" dirty="0" err="1" smtClean="0"/>
              <a:t>MacAddr</a:t>
            </a:r>
            <a:endParaRPr lang="en-US" dirty="0"/>
          </a:p>
          <a:p>
            <a:pPr lvl="1"/>
            <a:r>
              <a:rPr lang="en-US" dirty="0" smtClean="0"/>
              <a:t>Once used in the ‘good old days’ of IPX …</a:t>
            </a:r>
          </a:p>
          <a:p>
            <a:r>
              <a:rPr lang="en-US" dirty="0" err="1" smtClean="0"/>
              <a:t>IPaddr</a:t>
            </a:r>
            <a:r>
              <a:rPr lang="en-US" dirty="0" smtClean="0"/>
              <a:t> -&gt; synonym for IPv4addr</a:t>
            </a:r>
          </a:p>
          <a:p>
            <a:r>
              <a:rPr lang="en-US" dirty="0" smtClean="0"/>
              <a:t>IPv6addr =&gt; NEW Column !</a:t>
            </a:r>
          </a:p>
          <a:p>
            <a:endParaRPr lang="en-US" dirty="0"/>
          </a:p>
          <a:p>
            <a:r>
              <a:rPr lang="en-US" dirty="0" smtClean="0"/>
              <a:t>In the above 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IPaddr</a:t>
            </a:r>
            <a:r>
              <a:rPr lang="en-US" dirty="0" smtClean="0"/>
              <a:t>’ will be the ‘IPv6Addr’ column</a:t>
            </a:r>
          </a:p>
          <a:p>
            <a:pPr lvl="1"/>
            <a:r>
              <a:rPr lang="en-US" dirty="0" smtClean="0"/>
              <a:t>‘IPv4Addr will appear and contain e.g. ‘131.169.9.205’ etc.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6248400" cy="175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9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code needs to be tweaked but ‘almost’ works as it is now …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Acop.NET news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</a:t>
            </a:r>
            <a:r>
              <a:rPr lang="en-US" dirty="0" smtClean="0"/>
              <a:t>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</a:t>
            </a:r>
            <a:r>
              <a:rPr lang="en-US" b="1" dirty="0" smtClean="0">
                <a:solidFill>
                  <a:srgbClr val="002060"/>
                </a:solidFill>
              </a:rPr>
              <a:t>HISTORY_HOME</a:t>
            </a:r>
            <a:r>
              <a:rPr lang="en-US" dirty="0" smtClean="0"/>
              <a:t> is now the subdirectory ‘HISTORY’ under the FEC_HOME directory …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xisting HISTORY files moved if HISTORY_HOME is not otherwise set.</a:t>
            </a:r>
          </a:p>
          <a:p>
            <a:pPr lvl="1"/>
            <a:r>
              <a:rPr lang="en-US" dirty="0" err="1" smtClean="0">
                <a:solidFill>
                  <a:srgbClr val="7030A0"/>
                </a:solidFill>
              </a:rPr>
              <a:t>GetLastStoredData</a:t>
            </a:r>
            <a:r>
              <a:rPr lang="en-US" dirty="0" smtClean="0"/>
              <a:t>() – normally only used internally - now supports most data types.</a:t>
            </a:r>
          </a:p>
          <a:p>
            <a:r>
              <a:rPr lang="en-US" dirty="0"/>
              <a:t>c</a:t>
            </a:r>
            <a:r>
              <a:rPr lang="en-US" dirty="0" smtClean="0"/>
              <a:t>ollapsed Alarms now terminate properly on a java 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Bug-fix of the month 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76412"/>
            <a:ext cx="72390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Brace 3"/>
          <p:cNvSpPr/>
          <p:nvPr/>
        </p:nvSpPr>
        <p:spPr>
          <a:xfrm>
            <a:off x="7620000" y="2133600"/>
            <a:ext cx="152400" cy="685800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4876800"/>
            <a:ext cx="5791200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Archiver : ‘Reset Server’ (called by DBM) cleans out the current connection table, reloads the database and ‘starts over’  …</a:t>
            </a:r>
          </a:p>
          <a:p>
            <a:endParaRPr lang="en-US" dirty="0"/>
          </a:p>
          <a:p>
            <a:r>
              <a:rPr lang="en-US" dirty="0" smtClean="0"/>
              <a:t>And it set </a:t>
            </a:r>
            <a:r>
              <a:rPr lang="en-US" dirty="0" err="1" smtClean="0"/>
              <a:t>nConnectionTableEntries</a:t>
            </a:r>
            <a:r>
              <a:rPr lang="en-US" dirty="0" smtClean="0"/>
              <a:t> = 0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 and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876800"/>
          </a:xfrm>
        </p:spPr>
        <p:txBody>
          <a:bodyPr/>
          <a:lstStyle/>
          <a:p>
            <a:r>
              <a:rPr lang="en-US" dirty="0" smtClean="0"/>
              <a:t>Much testing and tweaking …</a:t>
            </a:r>
          </a:p>
          <a:p>
            <a:r>
              <a:rPr lang="en-US" dirty="0" smtClean="0"/>
              <a:t>Works fine!</a:t>
            </a:r>
          </a:p>
          <a:p>
            <a:pPr lvl="1"/>
            <a:r>
              <a:rPr lang="en-US" dirty="0" smtClean="0"/>
              <a:t> UDP6, TCP6, STREAM6, Multicast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environment variable </a:t>
            </a:r>
            <a:r>
              <a:rPr lang="en-US" b="1" dirty="0" smtClean="0">
                <a:solidFill>
                  <a:srgbClr val="002060"/>
                </a:solidFill>
              </a:rPr>
              <a:t>TINE_IPV6</a:t>
            </a:r>
          </a:p>
          <a:p>
            <a:pPr lvl="1"/>
            <a:r>
              <a:rPr lang="en-US" dirty="0" smtClean="0"/>
              <a:t>for testing …</a:t>
            </a:r>
            <a:endParaRPr lang="en-US" dirty="0"/>
          </a:p>
          <a:p>
            <a:r>
              <a:rPr lang="en-US" dirty="0" smtClean="0"/>
              <a:t>Dual Stack 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wo ways to go …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81200"/>
            <a:ext cx="4334426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7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talking IPv6 and IPv4 …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6381750" cy="486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27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use distinct sockets for AF_INET and AF_INET6</a:t>
            </a:r>
          </a:p>
          <a:p>
            <a:pPr marL="0" indent="0">
              <a:buNone/>
            </a:pPr>
            <a:r>
              <a:rPr lang="en-US" dirty="0" smtClean="0"/>
              <a:t>                or …</a:t>
            </a:r>
          </a:p>
          <a:p>
            <a:r>
              <a:rPr lang="en-US" dirty="0" smtClean="0"/>
              <a:t>Use  </a:t>
            </a:r>
            <a:r>
              <a:rPr lang="en-US" dirty="0" err="1" smtClean="0"/>
              <a:t>addr_any</a:t>
            </a:r>
            <a:r>
              <a:rPr lang="en-US" dirty="0" smtClean="0"/>
              <a:t> </a:t>
            </a:r>
            <a:r>
              <a:rPr lang="en-US" dirty="0"/>
              <a:t>and turn </a:t>
            </a:r>
            <a:r>
              <a:rPr lang="en-US" dirty="0" smtClean="0"/>
              <a:t>IPV6_V6ONLY off 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Same socket handles either kind of traffic …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50863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29200"/>
            <a:ext cx="71913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107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ENS database (running on IPv6) looks like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IPv4 clients get an IPv4 address </a:t>
            </a:r>
          </a:p>
          <a:p>
            <a:pPr lvl="1"/>
            <a:r>
              <a:rPr lang="en-US" dirty="0" smtClean="0"/>
              <a:t>(without the leading “::</a:t>
            </a:r>
            <a:r>
              <a:rPr lang="en-US" dirty="0" err="1" smtClean="0"/>
              <a:t>ffff</a:t>
            </a:r>
            <a:r>
              <a:rPr lang="en-US" dirty="0" smtClean="0"/>
              <a:t>:” )</a:t>
            </a:r>
          </a:p>
          <a:p>
            <a:r>
              <a:rPr lang="en-US" dirty="0" smtClean="0"/>
              <a:t>IPv6 clients get an IPv6 address (a real one or a mapped IPv4 address </a:t>
            </a:r>
          </a:p>
          <a:p>
            <a:pPr lvl="1"/>
            <a:r>
              <a:rPr lang="en-US" dirty="0" smtClean="0"/>
              <a:t>(with the leading “::</a:t>
            </a:r>
            <a:r>
              <a:rPr lang="en-US" dirty="0" err="1" smtClean="0"/>
              <a:t>ffff</a:t>
            </a:r>
            <a:r>
              <a:rPr lang="en-US" dirty="0" smtClean="0"/>
              <a:t>:”)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7696200" cy="216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26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 when a dual-stack IPv6 server registers itself with the ENS ?</a:t>
            </a:r>
          </a:p>
          <a:p>
            <a:pPr lvl="1"/>
            <a:r>
              <a:rPr lang="en-US" dirty="0" smtClean="0"/>
              <a:t>The ENS sees the IPv6 address</a:t>
            </a:r>
          </a:p>
          <a:p>
            <a:pPr lvl="1"/>
            <a:r>
              <a:rPr lang="en-US" dirty="0" smtClean="0"/>
              <a:t>There is no systematic IPv4 address assignment (e.g.) :</a:t>
            </a:r>
          </a:p>
          <a:p>
            <a:pPr lvl="2"/>
            <a:r>
              <a:rPr lang="en-US" sz="1600" dirty="0" smtClean="0"/>
              <a:t>Link-local </a:t>
            </a:r>
            <a:r>
              <a:rPr lang="en-US" sz="1600" dirty="0"/>
              <a:t>IPv6 Address . . . . . : fe80::7c89:716f:a87f:38da%11(Preferred)</a:t>
            </a:r>
          </a:p>
          <a:p>
            <a:pPr lvl="2"/>
            <a:r>
              <a:rPr lang="en-US" sz="1600" dirty="0" smtClean="0"/>
              <a:t>     IPv4 </a:t>
            </a:r>
            <a:r>
              <a:rPr lang="en-US" sz="1600" dirty="0"/>
              <a:t>Address. . . . . . . . . . . : 131.169.9.205(Preferred</a:t>
            </a:r>
            <a:r>
              <a:rPr lang="en-US" sz="1600" dirty="0" smtClean="0"/>
              <a:t>)</a:t>
            </a:r>
          </a:p>
          <a:p>
            <a:pPr lvl="2"/>
            <a:endParaRPr lang="en-US" sz="1600" dirty="0"/>
          </a:p>
          <a:p>
            <a:pPr lvl="1"/>
            <a:r>
              <a:rPr lang="en-US" dirty="0" smtClean="0"/>
              <a:t>Proposal: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o an interface scan and discover the bound IPv6 and IPv4 preferred addresses</a:t>
            </a:r>
          </a:p>
          <a:p>
            <a:pPr lvl="2"/>
            <a:r>
              <a:rPr lang="en-US" dirty="0" smtClean="0"/>
              <a:t>Use IPv6 address (if TINE_IPV6=TRUE) and send the IPv4 address along as well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server sends the ENS the following at startup 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the ‘</a:t>
            </a:r>
            <a:r>
              <a:rPr lang="en-US" dirty="0" err="1" smtClean="0"/>
              <a:t>lclAdr</a:t>
            </a:r>
            <a:r>
              <a:rPr lang="en-US" dirty="0" smtClean="0"/>
              <a:t>’ field (8 free bytes and empty for plug-and-play registration) to carry the IPv4 address info !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57912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437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TINE Core Meeting</vt:lpstr>
      <vt:lpstr>4.6.3</vt:lpstr>
      <vt:lpstr>Bug-fix of the month …</vt:lpstr>
      <vt:lpstr>4.6.3 and IPv6</vt:lpstr>
      <vt:lpstr>Client talking IPv6 and IPv4 …</vt:lpstr>
      <vt:lpstr>4.6.3 and IPv6</vt:lpstr>
      <vt:lpstr>4.6.3 and IPv6</vt:lpstr>
      <vt:lpstr>4.6.3 and IPv6</vt:lpstr>
      <vt:lpstr>4.6.3 and IPv6</vt:lpstr>
      <vt:lpstr>4.6.3 and IPv6</vt:lpstr>
      <vt:lpstr>4.6.3 and IPv6</vt:lpstr>
      <vt:lpstr>Still To Do …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77</cp:revision>
  <dcterms:created xsi:type="dcterms:W3CDTF">2016-04-25T10:39:04Z</dcterms:created>
  <dcterms:modified xsi:type="dcterms:W3CDTF">2018-01-23T11:29:26Z</dcterms:modified>
</cp:coreProperties>
</file>