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0DA9-976B-431E-B8B9-95B6D5DB7709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26FF81B-2358-42D3-8146-6EB8F36E15C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961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0DA9-976B-431E-B8B9-95B6D5DB7709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F81B-2358-42D3-8146-6EB8F36E15C0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210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0DA9-976B-431E-B8B9-95B6D5DB7709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F81B-2358-42D3-8146-6EB8F36E15C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42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0DA9-976B-431E-B8B9-95B6D5DB7709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F81B-2358-42D3-8146-6EB8F36E15C0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828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0DA9-976B-431E-B8B9-95B6D5DB7709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F81B-2358-42D3-8146-6EB8F36E15C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5444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0DA9-976B-431E-B8B9-95B6D5DB7709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F81B-2358-42D3-8146-6EB8F36E15C0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52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0DA9-976B-431E-B8B9-95B6D5DB7709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F81B-2358-42D3-8146-6EB8F36E15C0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19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0DA9-976B-431E-B8B9-95B6D5DB7709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F81B-2358-42D3-8146-6EB8F36E15C0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8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0DA9-976B-431E-B8B9-95B6D5DB7709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F81B-2358-42D3-8146-6EB8F36E1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1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0DA9-976B-431E-B8B9-95B6D5DB7709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F81B-2358-42D3-8146-6EB8F36E15C0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99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5210DA9-976B-431E-B8B9-95B6D5DB7709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F81B-2358-42D3-8146-6EB8F36E15C0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133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10DA9-976B-431E-B8B9-95B6D5DB7709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26FF81B-2358-42D3-8146-6EB8F36E15C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1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57DD9-843A-4FE8-BD0F-91B215C447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Globals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089EDD-9CC2-4F14-8AC6-E65F02AD00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More than you ever wanted to know …</a:t>
            </a:r>
          </a:p>
        </p:txBody>
      </p:sp>
    </p:spTree>
    <p:extLst>
      <p:ext uri="{BB962C8B-B14F-4D97-AF65-F5344CB8AC3E}">
        <p14:creationId xmlns:p14="http://schemas.microsoft.com/office/powerpoint/2010/main" val="204846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AC00A-86E1-4F54-9F40-216223B67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HERA days (~1993/1994)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F5C9E-E9F3-42A1-A147-8AFD0A710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applications 'needed to know’ : </a:t>
            </a:r>
          </a:p>
          <a:p>
            <a:pPr lvl="1"/>
            <a:r>
              <a:rPr lang="en-US" dirty="0"/>
              <a:t>beam current, beam lifetime, beam energy, machine state, etc. (for P and E)</a:t>
            </a:r>
          </a:p>
          <a:p>
            <a:r>
              <a:rPr lang="en-US" dirty="0"/>
              <a:t>broadcast these values @ 1 Hz !</a:t>
            </a:r>
          </a:p>
          <a:p>
            <a:r>
              <a:rPr lang="en-US" dirty="0"/>
              <a:t>Special API calls: </a:t>
            </a:r>
          </a:p>
          <a:p>
            <a:pPr lvl="1"/>
            <a:r>
              <a:rPr lang="en-US" dirty="0" err="1"/>
              <a:t>sendNetGlobal</a:t>
            </a:r>
            <a:r>
              <a:rPr lang="en-US" dirty="0"/>
              <a:t>()</a:t>
            </a:r>
          </a:p>
          <a:p>
            <a:pPr lvl="1"/>
            <a:r>
              <a:rPr lang="en-US" dirty="0" err="1"/>
              <a:t>recvNetGlobal</a:t>
            </a:r>
            <a:r>
              <a:rPr lang="en-US" dirty="0"/>
              <a:t>()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1A4A36-E499-4F5C-A803-7973E952C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8025" y="3741038"/>
            <a:ext cx="49339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178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B3223-312C-478E-806D-C756A1A54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not Publish/Subscribe 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6C92B-1D25-47A1-9359-6684D5E65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Globals</a:t>
            </a:r>
            <a:r>
              <a:rPr lang="en-US" dirty="0"/>
              <a:t> server just does it whether anyone is interested or not</a:t>
            </a:r>
          </a:p>
          <a:p>
            <a:r>
              <a:rPr lang="en-US" dirty="0"/>
              <a:t>No client lists !</a:t>
            </a:r>
          </a:p>
          <a:p>
            <a:r>
              <a:rPr lang="en-US" dirty="0" err="1"/>
              <a:t>Globals</a:t>
            </a:r>
            <a:r>
              <a:rPr lang="en-US" dirty="0"/>
              <a:t> packed together (as many as possible) in one ethernet packet</a:t>
            </a:r>
          </a:p>
          <a:p>
            <a:pPr lvl="1"/>
            <a:r>
              <a:rPr lang="en-US" dirty="0"/>
              <a:t>With MTU ~1472 bytes</a:t>
            </a:r>
          </a:p>
          <a:p>
            <a:pPr lvl="1"/>
            <a:r>
              <a:rPr lang="en-US" dirty="0"/>
              <a:t>~ 10 </a:t>
            </a:r>
            <a:r>
              <a:rPr lang="en-US" dirty="0" err="1"/>
              <a:t>globals</a:t>
            </a:r>
            <a:r>
              <a:rPr lang="en-US" dirty="0"/>
              <a:t> per packet</a:t>
            </a:r>
          </a:p>
        </p:txBody>
      </p:sp>
    </p:spTree>
    <p:extLst>
      <p:ext uri="{BB962C8B-B14F-4D97-AF65-F5344CB8AC3E}">
        <p14:creationId xmlns:p14="http://schemas.microsoft.com/office/powerpoint/2010/main" val="3683680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6DE7F-0A72-400D-B999-C899F0C02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6FAEF-4610-4847-A1A7-D7B262A06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~2000  =&gt; multicast (and optionally broadcast)</a:t>
            </a:r>
          </a:p>
          <a:p>
            <a:r>
              <a:rPr lang="en-US" dirty="0"/>
              <a:t>Note: DOS / Win16 IP Stack did not support multicast</a:t>
            </a:r>
          </a:p>
        </p:txBody>
      </p:sp>
    </p:spTree>
    <p:extLst>
      <p:ext uri="{BB962C8B-B14F-4D97-AF65-F5344CB8AC3E}">
        <p14:creationId xmlns:p14="http://schemas.microsoft.com/office/powerpoint/2010/main" val="2895992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32E29-2E75-4057-8BBD-010610AD0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Those pesky developers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0E464-438F-4AD4-95A9-4CAE99E44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4644421" cy="3450613"/>
          </a:xfrm>
        </p:spPr>
        <p:txBody>
          <a:bodyPr/>
          <a:lstStyle/>
          <a:p>
            <a:r>
              <a:rPr lang="en-US" dirty="0"/>
              <a:t>Application developers discovered a server called 'GLOBALS' with properties '</a:t>
            </a:r>
            <a:r>
              <a:rPr lang="en-US" dirty="0" err="1"/>
              <a:t>BeamCurrent</a:t>
            </a:r>
            <a:r>
              <a:rPr lang="en-US" dirty="0"/>
              <a:t>' etc.</a:t>
            </a:r>
          </a:p>
          <a:p>
            <a:r>
              <a:rPr lang="en-US" dirty="0"/>
              <a:t>Made use of 'normal' API calls </a:t>
            </a:r>
            <a:r>
              <a:rPr lang="en-US" dirty="0" err="1"/>
              <a:t>AttachLink</a:t>
            </a:r>
            <a:r>
              <a:rPr lang="en-US" dirty="0"/>
              <a:t>() or worse: </a:t>
            </a:r>
            <a:r>
              <a:rPr lang="en-US" dirty="0" err="1"/>
              <a:t>ExecLink</a:t>
            </a:r>
            <a:r>
              <a:rPr lang="en-US" dirty="0"/>
              <a:t>() in a loop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5254E8-EDBE-40EE-B369-2163A3DA1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3216" y="2015732"/>
            <a:ext cx="5253759" cy="373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687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240F0-9830-4C4D-AE9D-18C857C11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COERCION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9C1A7-13A3-4905-8C60-7618D355C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Getting the troops to make use of </a:t>
            </a:r>
            <a:r>
              <a:rPr lang="en-US" dirty="0" err="1"/>
              <a:t>recvNetGlobal</a:t>
            </a:r>
            <a:r>
              <a:rPr lang="en-US" dirty="0"/>
              <a:t>() is like pulling teeth !</a:t>
            </a:r>
          </a:p>
          <a:p>
            <a:pPr lvl="1"/>
            <a:r>
              <a:rPr lang="en-US" dirty="0"/>
              <a:t>FORGETABOUTIT …</a:t>
            </a:r>
          </a:p>
          <a:p>
            <a:r>
              <a:rPr lang="en-US" dirty="0"/>
              <a:t>Trap calls to /&lt;Some Context&gt;/GLOBALS/keyword[&lt;some property&gt;]</a:t>
            </a:r>
          </a:p>
          <a:p>
            <a:pPr lvl="1"/>
            <a:r>
              <a:rPr lang="en-US" dirty="0"/>
              <a:t>remap to </a:t>
            </a:r>
            <a:r>
              <a:rPr lang="en-US" dirty="0" err="1"/>
              <a:t>recvNetGlobal</a:t>
            </a:r>
            <a:r>
              <a:rPr lang="en-US" dirty="0"/>
              <a:t>()</a:t>
            </a:r>
          </a:p>
          <a:p>
            <a:pPr lvl="2"/>
            <a:r>
              <a:rPr lang="en-US" dirty="0"/>
              <a:t>If applicable : i.e. get the list of </a:t>
            </a:r>
            <a:r>
              <a:rPr lang="en-US" dirty="0" err="1"/>
              <a:t>multicasted</a:t>
            </a:r>
            <a:r>
              <a:rPr lang="en-US" dirty="0"/>
              <a:t> </a:t>
            </a:r>
            <a:r>
              <a:rPr lang="en-US" dirty="0" err="1"/>
              <a:t>globals</a:t>
            </a:r>
            <a:r>
              <a:rPr lang="en-US" dirty="0"/>
              <a:t> from target </a:t>
            </a:r>
            <a:r>
              <a:rPr lang="en-US" dirty="0" err="1"/>
              <a:t>Globals</a:t>
            </a:r>
            <a:r>
              <a:rPr lang="en-US" dirty="0"/>
              <a:t> server)</a:t>
            </a:r>
          </a:p>
          <a:p>
            <a:pPr lvl="2"/>
            <a:r>
              <a:rPr lang="en-US" dirty="0"/>
              <a:t>i.e. property KEYWORDS is NOT a </a:t>
            </a:r>
            <a:r>
              <a:rPr lang="en-US" dirty="0" err="1"/>
              <a:t>Globals</a:t>
            </a:r>
            <a:r>
              <a:rPr lang="en-US" dirty="0"/>
              <a:t> property</a:t>
            </a:r>
          </a:p>
          <a:p>
            <a:pPr lvl="1"/>
            <a:r>
              <a:rPr lang="en-US" dirty="0"/>
              <a:t>Change any </a:t>
            </a:r>
            <a:r>
              <a:rPr lang="en-US" dirty="0" err="1"/>
              <a:t>ExecLink</a:t>
            </a:r>
            <a:r>
              <a:rPr lang="en-US" dirty="0"/>
              <a:t>() to a ‘listener’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052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C1485DB-A87E-4859-BBBF-1AF92F623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81" y="1670938"/>
            <a:ext cx="5820035" cy="41402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134771-ED01-4CF0-9A3E-68110F278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Coercion from the instant client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0C1731-F35F-4C1B-8396-11FC0B164B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227262"/>
            <a:ext cx="54102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878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37DDE-0E80-4CDF-B777-77970B2AB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60AC2-5D3A-4A19-8454-7D687F898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 </a:t>
            </a:r>
            <a:r>
              <a:rPr lang="en-US" dirty="0" err="1"/>
              <a:t>Globals</a:t>
            </a:r>
            <a:r>
              <a:rPr lang="en-US" dirty="0"/>
              <a:t> call </a:t>
            </a:r>
          </a:p>
          <a:p>
            <a:pPr lvl="1"/>
            <a:r>
              <a:rPr lang="en-US" dirty="0"/>
              <a:t>learns the ‘</a:t>
            </a:r>
            <a:r>
              <a:rPr lang="en-US" dirty="0" err="1"/>
              <a:t>globals</a:t>
            </a:r>
            <a:r>
              <a:rPr lang="en-US" dirty="0"/>
              <a:t>’ list </a:t>
            </a:r>
          </a:p>
          <a:p>
            <a:pPr lvl="1"/>
            <a:r>
              <a:rPr lang="en-US" dirty="0"/>
              <a:t>joins multicast group</a:t>
            </a:r>
          </a:p>
          <a:p>
            <a:pPr lvl="1"/>
            <a:r>
              <a:rPr lang="en-US" dirty="0"/>
              <a:t>begins receiving (all) </a:t>
            </a:r>
            <a:r>
              <a:rPr lang="en-US" dirty="0" err="1"/>
              <a:t>globals</a:t>
            </a:r>
            <a:r>
              <a:rPr lang="en-US" dirty="0"/>
              <a:t> packets from </a:t>
            </a:r>
            <a:r>
              <a:rPr lang="en-US" dirty="0" err="1"/>
              <a:t>Globals</a:t>
            </a:r>
            <a:r>
              <a:rPr lang="en-US" dirty="0"/>
              <a:t> server</a:t>
            </a:r>
          </a:p>
          <a:p>
            <a:r>
              <a:rPr lang="en-US" dirty="0"/>
              <a:t>Additional </a:t>
            </a:r>
            <a:r>
              <a:rPr lang="en-US" dirty="0" err="1"/>
              <a:t>globals</a:t>
            </a:r>
            <a:r>
              <a:rPr lang="en-US" dirty="0"/>
              <a:t> calls</a:t>
            </a:r>
          </a:p>
          <a:p>
            <a:pPr lvl="1"/>
            <a:r>
              <a:rPr lang="en-US" dirty="0"/>
              <a:t>Immediately have and can return to desired parameter value</a:t>
            </a:r>
          </a:p>
        </p:txBody>
      </p:sp>
    </p:spTree>
    <p:extLst>
      <p:ext uri="{BB962C8B-B14F-4D97-AF65-F5344CB8AC3E}">
        <p14:creationId xmlns:p14="http://schemas.microsoft.com/office/powerpoint/2010/main" val="1139637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67C8D-96A3-42A1-9F74-D801BC6C5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Globals</a:t>
            </a:r>
            <a:r>
              <a:rPr lang="en-US" dirty="0"/>
              <a:t> servers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9D3B4-3DDF-4872-909C-6293CDC4B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Standard </a:t>
            </a:r>
            <a:r>
              <a:rPr lang="en-US" dirty="0" err="1"/>
              <a:t>Globals</a:t>
            </a:r>
            <a:r>
              <a:rPr lang="en-US" dirty="0"/>
              <a:t> server :</a:t>
            </a:r>
          </a:p>
          <a:p>
            <a:pPr lvl="1"/>
            <a:r>
              <a:rPr lang="en-US" dirty="0"/>
              <a:t>List of which parameters to obtain</a:t>
            </a:r>
          </a:p>
          <a:p>
            <a:pPr lvl="2"/>
            <a:r>
              <a:rPr lang="en-US" dirty="0"/>
              <a:t>Target servers</a:t>
            </a:r>
          </a:p>
          <a:p>
            <a:pPr lvl="2"/>
            <a:r>
              <a:rPr lang="en-US" dirty="0"/>
              <a:t>Possible fail-over instructions </a:t>
            </a:r>
          </a:p>
          <a:p>
            <a:pPr lvl="3"/>
            <a:r>
              <a:rPr lang="en-US" dirty="0"/>
              <a:t>can have primary and secondary sources for some parameter …</a:t>
            </a:r>
          </a:p>
          <a:p>
            <a:r>
              <a:rPr lang="en-US" dirty="0"/>
              <a:t>Time Synchronization Server (Release 4.xx and above)</a:t>
            </a:r>
          </a:p>
          <a:p>
            <a:pPr lvl="1"/>
            <a:r>
              <a:rPr lang="en-US" dirty="0"/>
              <a:t>Current time </a:t>
            </a:r>
            <a:r>
              <a:rPr lang="en-US" dirty="0" err="1"/>
              <a:t>multicasted</a:t>
            </a:r>
            <a:r>
              <a:rPr lang="en-US" dirty="0"/>
              <a:t> as global @ one Hz</a:t>
            </a:r>
          </a:p>
          <a:p>
            <a:r>
              <a:rPr lang="en-US" dirty="0"/>
              <a:t>Cycle Number (Event Number)</a:t>
            </a:r>
          </a:p>
          <a:p>
            <a:pPr lvl="1"/>
            <a:r>
              <a:rPr lang="en-US" dirty="0"/>
              <a:t>Sent as global @ whatever rate (e.g. PETRA chain @ 6.25 Hz, XFEL @ 10 Hz)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23904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346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Globals</vt:lpstr>
      <vt:lpstr>early HERA days (~1993/1994)</vt:lpstr>
      <vt:lpstr>This is not Publish/Subscribe !</vt:lpstr>
      <vt:lpstr>Multicast</vt:lpstr>
      <vt:lpstr>Those pesky developers</vt:lpstr>
      <vt:lpstr>COERCION</vt:lpstr>
      <vt:lpstr>Coercion from the instant client</vt:lpstr>
      <vt:lpstr>Other benefits</vt:lpstr>
      <vt:lpstr>Globals servers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Globals</dc:title>
  <dc:creator>Duval, Philip</dc:creator>
  <cp:lastModifiedBy>Duval, Philip</cp:lastModifiedBy>
  <cp:revision>5</cp:revision>
  <dcterms:created xsi:type="dcterms:W3CDTF">2021-07-06T07:54:39Z</dcterms:created>
  <dcterms:modified xsi:type="dcterms:W3CDTF">2021-07-06T08:29:17Z</dcterms:modified>
</cp:coreProperties>
</file>