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E21"/>
    <a:srgbClr val="99FF99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25.5.2016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Refactoring (thanks to TANGO)</a:t>
            </a:r>
          </a:p>
          <a:p>
            <a:pPr lvl="1"/>
            <a:r>
              <a:rPr lang="en-US" sz="1400" dirty="0" smtClean="0"/>
              <a:t>Use </a:t>
            </a:r>
            <a:r>
              <a:rPr lang="en-US" sz="1400" dirty="0" err="1" smtClean="0"/>
              <a:t>gIsCyclePollingMode</a:t>
            </a:r>
            <a:r>
              <a:rPr lang="en-US" sz="1400" dirty="0" smtClean="0"/>
              <a:t> instead of ‘POLLING’, ‘SELECTING’. </a:t>
            </a:r>
            <a:r>
              <a:rPr lang="en-US" sz="1400" dirty="0"/>
              <a:t>e</a:t>
            </a:r>
            <a:r>
              <a:rPr lang="en-US" sz="1400" dirty="0" smtClean="0"/>
              <a:t>.g.</a:t>
            </a:r>
          </a:p>
          <a:p>
            <a:pPr lvl="1"/>
            <a:endParaRPr lang="en-US" sz="1400" dirty="0"/>
          </a:p>
          <a:p>
            <a:pPr marL="274320" lvl="1" indent="0">
              <a:buNone/>
            </a:pPr>
            <a:endParaRPr lang="en-US" sz="1400" dirty="0"/>
          </a:p>
          <a:p>
            <a:pPr lvl="1"/>
            <a:r>
              <a:rPr lang="en-US" sz="1400" dirty="0" smtClean="0"/>
              <a:t>becomes </a:t>
            </a:r>
          </a:p>
          <a:p>
            <a:pPr lvl="1"/>
            <a:endParaRPr lang="en-US" sz="1400" dirty="0"/>
          </a:p>
          <a:p>
            <a:pPr marL="274320" lvl="1" indent="0">
              <a:buNone/>
            </a:pPr>
            <a:endParaRPr lang="en-US" sz="1400" dirty="0"/>
          </a:p>
          <a:p>
            <a:r>
              <a:rPr lang="en-US" sz="1800" dirty="0" err="1"/>
              <a:t>linkTbl</a:t>
            </a:r>
            <a:r>
              <a:rPr lang="en-US" sz="1800" dirty="0"/>
              <a:t> </a:t>
            </a:r>
            <a:r>
              <a:rPr lang="en-US" sz="1800" dirty="0" err="1"/>
              <a:t>mutex</a:t>
            </a:r>
            <a:r>
              <a:rPr lang="en-US" sz="1800" dirty="0"/>
              <a:t> protection inside </a:t>
            </a:r>
            <a:r>
              <a:rPr lang="en-US" sz="1800" dirty="0" err="1"/>
              <a:t>checkConnections</a:t>
            </a:r>
            <a:r>
              <a:rPr lang="en-US" dirty="0" smtClean="0"/>
              <a:t>().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38375"/>
            <a:ext cx="5524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38475"/>
            <a:ext cx="60769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38600"/>
            <a:ext cx="6867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57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linkTbl</a:t>
            </a:r>
            <a:r>
              <a:rPr lang="en-US" dirty="0"/>
              <a:t> </a:t>
            </a:r>
            <a:r>
              <a:rPr lang="en-US" dirty="0" err="1"/>
              <a:t>mutex</a:t>
            </a:r>
            <a:r>
              <a:rPr lang="en-US" dirty="0"/>
              <a:t> </a:t>
            </a:r>
            <a:r>
              <a:rPr lang="en-US" dirty="0" smtClean="0"/>
              <a:t>protection …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105025"/>
            <a:ext cx="4730571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820" y="2352675"/>
            <a:ext cx="430778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83820" y="5486400"/>
            <a:ext cx="324098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Notice anything ‘suspicious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avoid </a:t>
            </a:r>
            <a:r>
              <a:rPr lang="en-US" sz="2000" dirty="0"/>
              <a:t>a potential deadlock when debugging is ON and there are send socket errors</a:t>
            </a:r>
          </a:p>
          <a:p>
            <a:pPr lvl="1"/>
            <a:r>
              <a:rPr lang="en-US" dirty="0"/>
              <a:t>  </a:t>
            </a:r>
            <a:r>
              <a:rPr lang="en-US" sz="1600" dirty="0" smtClean="0"/>
              <a:t>also </a:t>
            </a:r>
            <a:r>
              <a:rPr lang="en-US" sz="1600" dirty="0"/>
              <a:t>in this regard: treat '</a:t>
            </a:r>
            <a:r>
              <a:rPr lang="en-US" sz="1600" dirty="0" err="1"/>
              <a:t>printf</a:t>
            </a:r>
            <a:r>
              <a:rPr lang="en-US" sz="1600" dirty="0"/>
              <a:t>' as a 'send' (as it is on VxWorks</a:t>
            </a:r>
            <a:r>
              <a:rPr lang="en-US" sz="1600" dirty="0" smtClean="0"/>
              <a:t>).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0"/>
            <a:ext cx="68770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72050"/>
            <a:ext cx="62198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2678668"/>
            <a:ext cx="183896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inside </a:t>
            </a:r>
            <a:r>
              <a:rPr lang="en-US" dirty="0" err="1" smtClean="0"/>
              <a:t>dbglog</a:t>
            </a:r>
            <a:r>
              <a:rPr lang="en-US" dirty="0" smtClean="0"/>
              <a:t>() 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648200"/>
            <a:ext cx="136447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dbgprintf</a:t>
            </a:r>
            <a:r>
              <a:rPr lang="en-US" dirty="0" smtClean="0"/>
              <a:t>()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3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76800"/>
          </a:xfrm>
        </p:spPr>
        <p:txBody>
          <a:bodyPr/>
          <a:lstStyle/>
          <a:p>
            <a:r>
              <a:rPr lang="en-US" dirty="0" smtClean="0"/>
              <a:t>VxWorks ‘task trace ….’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36554"/>
            <a:ext cx="6848475" cy="469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81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</a:t>
            </a:r>
            <a:r>
              <a:rPr lang="en-US" dirty="0"/>
              <a:t>Set/</a:t>
            </a:r>
            <a:r>
              <a:rPr lang="en-US" dirty="0" err="1"/>
              <a:t>GetSuspendCallbacks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e.g. use around calls to ExecLink() </a:t>
            </a:r>
          </a:p>
          <a:p>
            <a:r>
              <a:rPr lang="en-US" dirty="0"/>
              <a:t>added a 'flush address' and 'flush cache' to the </a:t>
            </a:r>
            <a:r>
              <a:rPr lang="en-US" dirty="0" smtClean="0"/>
              <a:t>console commands</a:t>
            </a:r>
          </a:p>
          <a:p>
            <a:pPr lvl="1"/>
            <a:r>
              <a:rPr lang="en-US" dirty="0" smtClean="0"/>
              <a:t>To force server address reacquisition ‘now’ !</a:t>
            </a:r>
          </a:p>
          <a:p>
            <a:r>
              <a:rPr lang="en-US" dirty="0"/>
              <a:t>fixed </a:t>
            </a:r>
            <a:r>
              <a:rPr lang="en-US" dirty="0" err="1"/>
              <a:t>timereq</a:t>
            </a:r>
            <a:r>
              <a:rPr lang="en-US" dirty="0"/>
              <a:t> = 0 in _</a:t>
            </a:r>
            <a:r>
              <a:rPr lang="en-US" dirty="0" err="1"/>
              <a:t>attachLink</a:t>
            </a:r>
            <a:r>
              <a:rPr lang="en-US" dirty="0"/>
              <a:t> so as to avoid long wait in establishing TCP </a:t>
            </a:r>
            <a:r>
              <a:rPr lang="en-US" dirty="0" smtClean="0"/>
              <a:t>connection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4895850"/>
            <a:ext cx="77628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6725" y="4419600"/>
            <a:ext cx="265747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prepSubRequest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1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C-Lib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wait in establishing TCP </a:t>
            </a:r>
            <a:r>
              <a:rPr lang="en-US" dirty="0" smtClean="0"/>
              <a:t>connection</a:t>
            </a:r>
          </a:p>
          <a:p>
            <a:pPr lvl="1"/>
            <a:r>
              <a:rPr lang="en-US" dirty="0" smtClean="0"/>
              <a:t>Anywhere from 0 to 1000 </a:t>
            </a:r>
            <a:r>
              <a:rPr lang="en-US" dirty="0" err="1" smtClean="0"/>
              <a:t>msec</a:t>
            </a:r>
            <a:r>
              <a:rPr lang="en-US" dirty="0" smtClean="0"/>
              <a:t> !</a:t>
            </a:r>
          </a:p>
          <a:p>
            <a:pPr lvl="1"/>
            <a:r>
              <a:rPr lang="en-US" dirty="0" smtClean="0"/>
              <a:t>Was not caught by ‘unit server/unit client’</a:t>
            </a:r>
          </a:p>
          <a:p>
            <a:pPr lvl="1"/>
            <a:r>
              <a:rPr lang="en-US" dirty="0" smtClean="0"/>
              <a:t>Now it is!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568305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15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respect </a:t>
            </a:r>
            <a:r>
              <a:rPr lang="en-US" sz="2000" dirty="0"/>
              <a:t>the bound and </a:t>
            </a:r>
            <a:r>
              <a:rPr lang="en-US" sz="2000" dirty="0" err="1"/>
              <a:t>mca</a:t>
            </a:r>
            <a:r>
              <a:rPr lang="en-US" sz="2000" dirty="0"/>
              <a:t> links in </a:t>
            </a:r>
            <a:r>
              <a:rPr lang="en-US" sz="2000" dirty="0" err="1" smtClean="0"/>
              <a:t>getLinkIdFromCallbackId</a:t>
            </a:r>
            <a:r>
              <a:rPr lang="en-US" sz="2000" dirty="0" smtClean="0"/>
              <a:t>()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24075"/>
            <a:ext cx="5421201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Brace 3"/>
          <p:cNvSpPr/>
          <p:nvPr/>
        </p:nvSpPr>
        <p:spPr>
          <a:xfrm>
            <a:off x="5486400" y="2819400"/>
            <a:ext cx="228600" cy="838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0" y="2915334"/>
            <a:ext cx="25908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Necessary addition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39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C-Lib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Set/</a:t>
            </a:r>
            <a:r>
              <a:rPr lang="en-US" dirty="0" err="1" smtClean="0"/>
              <a:t>GetPutCommandsInCmdlog</a:t>
            </a:r>
            <a:r>
              <a:rPr lang="en-US" dirty="0" smtClean="0"/>
              <a:t>() to accompany the new ‘commands.log’</a:t>
            </a:r>
          </a:p>
          <a:p>
            <a:pPr lvl="1"/>
            <a:r>
              <a:rPr lang="en-US" dirty="0" smtClean="0"/>
              <a:t>‘commands.log’ in addition to ‘fec.log’</a:t>
            </a:r>
          </a:p>
          <a:p>
            <a:r>
              <a:rPr lang="en-US" dirty="0"/>
              <a:t>add routine </a:t>
            </a:r>
            <a:r>
              <a:rPr lang="en-US" dirty="0" err="1"/>
              <a:t>sckadrcmp</a:t>
            </a:r>
            <a:r>
              <a:rPr lang="en-US" dirty="0"/>
              <a:t>() to replace a </a:t>
            </a:r>
            <a:r>
              <a:rPr lang="en-US" dirty="0" err="1"/>
              <a:t>memcmp</a:t>
            </a:r>
            <a:r>
              <a:rPr lang="en-US" dirty="0"/>
              <a:t>() </a:t>
            </a:r>
            <a:r>
              <a:rPr lang="en-US" dirty="0" smtClean="0"/>
              <a:t>on a </a:t>
            </a:r>
            <a:r>
              <a:rPr lang="en-US" dirty="0"/>
              <a:t>comparison of SCKADR objects used in access lock comparison.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67200"/>
            <a:ext cx="6096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860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238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TINE Core Meeting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  <vt:lpstr>Noteworthy C-Lib Changes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27</cp:revision>
  <dcterms:created xsi:type="dcterms:W3CDTF">2016-04-25T10:39:04Z</dcterms:created>
  <dcterms:modified xsi:type="dcterms:W3CDTF">2016-05-25T10:53:17Z</dcterms:modified>
</cp:coreProperties>
</file>