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82" r:id="rId4"/>
    <p:sldId id="283" r:id="rId5"/>
    <p:sldId id="285" r:id="rId6"/>
    <p:sldId id="286" r:id="rId7"/>
    <p:sldId id="288" r:id="rId8"/>
    <p:sldId id="287" r:id="rId9"/>
    <p:sldId id="296" r:id="rId10"/>
    <p:sldId id="297" r:id="rId11"/>
    <p:sldId id="289" r:id="rId12"/>
    <p:sldId id="290" r:id="rId13"/>
    <p:sldId id="284" r:id="rId14"/>
    <p:sldId id="295" r:id="rId15"/>
    <p:sldId id="299" r:id="rId16"/>
    <p:sldId id="298" r:id="rId17"/>
    <p:sldId id="294" r:id="rId18"/>
    <p:sldId id="26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203E21"/>
    <a:srgbClr val="99FF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4A9D38A-8232-4680-8C5D-E9AD7B4F1507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TINE Core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28.11.2017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431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Bug Fixes and Features 4.6.2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Local History tweaks …</a:t>
            </a:r>
          </a:p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81200"/>
            <a:ext cx="5533392" cy="4532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5562600" y="5724814"/>
            <a:ext cx="1219200" cy="2476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010400" y="4810720"/>
            <a:ext cx="1676400" cy="92333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Filename refers to ‘today’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404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</a:t>
            </a:r>
            <a:r>
              <a:rPr lang="en-US" dirty="0" smtClean="0"/>
              <a:t>4.6.2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(server API) …</a:t>
            </a:r>
          </a:p>
          <a:p>
            <a:pPr lvl="1"/>
            <a:r>
              <a:rPr lang="en-US" dirty="0" smtClean="0"/>
              <a:t>add ‘lists’ to property and device registration …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14600"/>
            <a:ext cx="7362825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800600"/>
            <a:ext cx="7750689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1600200" y="6019800"/>
            <a:ext cx="1981200" cy="304800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858000" y="3581400"/>
            <a:ext cx="1219200" cy="4953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43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</a:t>
            </a:r>
            <a:r>
              <a:rPr lang="en-US" dirty="0" smtClean="0"/>
              <a:t>4.6.2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(3.5):</a:t>
            </a:r>
          </a:p>
          <a:p>
            <a:pPr lvl="1"/>
            <a:r>
              <a:rPr lang="en-US" dirty="0" smtClean="0"/>
              <a:t>32-bit windows </a:t>
            </a:r>
            <a:r>
              <a:rPr lang="en-US" dirty="0" err="1" smtClean="0"/>
              <a:t>PyTine.pyd</a:t>
            </a:r>
            <a:r>
              <a:rPr lang="en-US" dirty="0" smtClean="0"/>
              <a:t> (for KEK)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043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</a:t>
            </a:r>
            <a:r>
              <a:rPr lang="en-US" dirty="0" smtClean="0"/>
              <a:t>4.6.2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Master/Slave</a:t>
            </a:r>
          </a:p>
          <a:p>
            <a:pPr lvl="1"/>
            <a:r>
              <a:rPr lang="en-US" dirty="0"/>
              <a:t>failover slaves now signal the master to re-export modules if </a:t>
            </a:r>
            <a:r>
              <a:rPr lang="en-US" dirty="0" smtClean="0"/>
              <a:t>it </a:t>
            </a:r>
            <a:r>
              <a:rPr lang="en-US" dirty="0"/>
              <a:t>appears to have been simply </a:t>
            </a:r>
            <a:r>
              <a:rPr lang="en-US" dirty="0" smtClean="0"/>
              <a:t>unresponsive</a:t>
            </a:r>
          </a:p>
          <a:p>
            <a:pPr lvl="2"/>
            <a:r>
              <a:rPr lang="en-US" dirty="0" smtClean="0"/>
              <a:t>New stock property ‘REEXPORT’</a:t>
            </a:r>
          </a:p>
          <a:p>
            <a:pPr lvl="1"/>
            <a:r>
              <a:rPr lang="en-US" dirty="0" smtClean="0"/>
              <a:t>New API calls to determine if ‘I’m a slave who is now running as master’</a:t>
            </a:r>
          </a:p>
          <a:p>
            <a:pPr lvl="2"/>
            <a:r>
              <a:rPr lang="en-US" dirty="0" smtClean="0"/>
              <a:t>New stock property “FAILOVERSTATE”</a:t>
            </a:r>
          </a:p>
          <a:p>
            <a:pPr lvl="2"/>
            <a:r>
              <a:rPr lang="en-US" dirty="0" smtClean="0"/>
              <a:t>API : 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75" y="4191000"/>
            <a:ext cx="4010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9800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</a:t>
            </a:r>
            <a:r>
              <a:rPr lang="en-US" dirty="0" smtClean="0"/>
              <a:t>4.6.2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Bug(s) of the month …</a:t>
            </a:r>
          </a:p>
          <a:p>
            <a:pPr lvl="1"/>
            <a:r>
              <a:rPr lang="en-US" dirty="0" smtClean="0"/>
              <a:t>If we find it in the list during an ‘add’ make SURE it’s not canceled!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71750"/>
            <a:ext cx="6410325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3962400" y="4876800"/>
            <a:ext cx="30480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0638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4.6.2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Bug(s) of the month 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in _</a:t>
            </a:r>
            <a:r>
              <a:rPr lang="en-US" dirty="0" err="1" smtClean="0"/>
              <a:t>closeLink</a:t>
            </a:r>
            <a:r>
              <a:rPr lang="en-US" dirty="0" smtClean="0"/>
              <a:t>() …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000375"/>
            <a:ext cx="7315200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4876800" y="3505200"/>
            <a:ext cx="30480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3927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</a:t>
            </a:r>
            <a:r>
              <a:rPr lang="en-US" dirty="0" smtClean="0"/>
              <a:t>4.6.2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Bug(s) of the month …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link queues : (don’t allow if we’re accessing a true string) …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90800"/>
            <a:ext cx="81534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4572000" y="4876800"/>
            <a:ext cx="28194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0947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</a:t>
            </a:r>
            <a:r>
              <a:rPr lang="en-US" dirty="0" smtClean="0"/>
              <a:t>4.6.2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new Acop.NET controls</a:t>
            </a:r>
          </a:p>
          <a:p>
            <a:r>
              <a:rPr lang="en-US" dirty="0" smtClean="0"/>
              <a:t>Fixes and features in tine.NET DLL.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2330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Still To Do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IPv6 testing</a:t>
            </a:r>
          </a:p>
          <a:p>
            <a:endParaRPr lang="en-US" dirty="0"/>
          </a:p>
          <a:p>
            <a:r>
              <a:rPr lang="en-US" dirty="0" smtClean="0"/>
              <a:t>Release 5.0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600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</a:t>
            </a:r>
            <a:r>
              <a:rPr lang="en-US" dirty="0" smtClean="0"/>
              <a:t>4.6.2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do:</a:t>
            </a:r>
          </a:p>
          <a:p>
            <a:pPr lvl="1"/>
            <a:r>
              <a:rPr lang="en-US" dirty="0" smtClean="0"/>
              <a:t>Need a ‘contacts’ server.</a:t>
            </a:r>
          </a:p>
          <a:p>
            <a:pPr lvl="2"/>
            <a:r>
              <a:rPr lang="en-US" dirty="0" smtClean="0"/>
              <a:t>Input: ‘a follower’ or a ‘followers list’</a:t>
            </a:r>
          </a:p>
          <a:p>
            <a:pPr lvl="2"/>
            <a:r>
              <a:rPr lang="en-US" dirty="0" smtClean="0"/>
              <a:t>Output: associated email address(</a:t>
            </a:r>
            <a:r>
              <a:rPr lang="en-US" dirty="0" err="1" smtClean="0"/>
              <a:t>es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Check : if ‘follower’ is a FEC then determine the ‘responsible list’</a:t>
            </a:r>
          </a:p>
          <a:p>
            <a:pPr lvl="3"/>
            <a:r>
              <a:rPr lang="en-US" dirty="0" smtClean="0"/>
              <a:t>=&gt; a ‘follower’ could resolve to &gt; 1 contact</a:t>
            </a:r>
          </a:p>
          <a:p>
            <a:pPr lvl="2"/>
            <a:r>
              <a:rPr lang="en-US" dirty="0" smtClean="0"/>
              <a:t>Input: “send message to followers”</a:t>
            </a:r>
          </a:p>
          <a:p>
            <a:pPr lvl="2"/>
            <a:r>
              <a:rPr lang="en-US" dirty="0" smtClean="0"/>
              <a:t>Output: determine the contacts list and email the message 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4724400"/>
            <a:ext cx="335280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Andreas is working on it 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12987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Bug Fixes and Features 4.6.2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Utilities: </a:t>
            </a:r>
          </a:p>
          <a:p>
            <a:pPr lvl="1"/>
            <a:r>
              <a:rPr lang="en-US" dirty="0" smtClean="0"/>
              <a:t>command line: </a:t>
            </a:r>
            <a:r>
              <a:rPr lang="en-US" dirty="0" err="1" smtClean="0"/>
              <a:t>talarms</a:t>
            </a:r>
            <a:r>
              <a:rPr lang="en-US" dirty="0" smtClean="0"/>
              <a:t> :</a:t>
            </a:r>
          </a:p>
          <a:p>
            <a:pPr lvl="2"/>
            <a:r>
              <a:rPr lang="en-US" dirty="0" err="1" smtClean="0"/>
              <a:t>Seg</a:t>
            </a:r>
            <a:r>
              <a:rPr lang="en-US" dirty="0" smtClean="0"/>
              <a:t> fault when MPI tried to use it …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743200"/>
            <a:ext cx="4910138" cy="3953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3352800"/>
            <a:ext cx="1981200" cy="175432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Resulted from a refactoring of the ‘blob’ working area that the command line tools use :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581400" y="2667000"/>
            <a:ext cx="2362200" cy="381000"/>
          </a:xfrm>
          <a:prstGeom prst="ellipse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733800" y="5257800"/>
            <a:ext cx="2362200" cy="381000"/>
          </a:xfrm>
          <a:prstGeom prst="ellipse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58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Bug Fixes and Features 4.6.2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Originally: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33600"/>
            <a:ext cx="5962650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3320473" y="4051300"/>
            <a:ext cx="2438400" cy="762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019800" y="3866634"/>
            <a:ext cx="1066800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Oops!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161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Bug Fixes and Features 4.6.2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Fix: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57400"/>
            <a:ext cx="6143625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3886200" y="4191000"/>
            <a:ext cx="25146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629400" y="3743325"/>
            <a:ext cx="1828800" cy="64633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Oops!  This is C, not C++.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375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Bug Fixes and Features 4.6.2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706045"/>
            <a:ext cx="5619750" cy="4800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981200"/>
            <a:ext cx="2514600" cy="646331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Inside ‘</a:t>
            </a:r>
            <a:r>
              <a:rPr lang="en-US" dirty="0" err="1" smtClean="0"/>
              <a:t>GetSystemDevices</a:t>
            </a:r>
            <a:r>
              <a:rPr lang="en-US" dirty="0" smtClean="0"/>
              <a:t>() 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3048000"/>
            <a:ext cx="251460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Try to ‘learn’ channel names from a </a:t>
            </a:r>
            <a:r>
              <a:rPr lang="en-US" dirty="0" err="1" smtClean="0"/>
              <a:t>doocs</a:t>
            </a:r>
            <a:r>
              <a:rPr lang="en-US" dirty="0" smtClean="0"/>
              <a:t> array :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553200" y="2514600"/>
            <a:ext cx="10668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6553200" y="3657600"/>
            <a:ext cx="10668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6553200" y="4724400"/>
            <a:ext cx="10668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762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Additions </a:t>
            </a:r>
            <a:r>
              <a:rPr lang="en-US" dirty="0" smtClean="0"/>
              <a:t>4.6.2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Extra </a:t>
            </a:r>
            <a:r>
              <a:rPr lang="en-US" dirty="0" err="1" smtClean="0"/>
              <a:t>mutex</a:t>
            </a:r>
            <a:r>
              <a:rPr lang="en-US" dirty="0" smtClean="0"/>
              <a:t> in </a:t>
            </a:r>
            <a:r>
              <a:rPr lang="en-US" dirty="0" err="1" smtClean="0"/>
              <a:t>RemoveEquipmenModule</a:t>
            </a:r>
            <a:endParaRPr lang="en-US" dirty="0" smtClean="0"/>
          </a:p>
          <a:p>
            <a:pPr lvl="1"/>
            <a:r>
              <a:rPr lang="en-US" dirty="0"/>
              <a:t>Both </a:t>
            </a:r>
            <a:r>
              <a:rPr lang="en-US" dirty="0" err="1"/>
              <a:t>FreeEQPModules</a:t>
            </a:r>
            <a:r>
              <a:rPr lang="en-US" dirty="0"/>
              <a:t>() and </a:t>
            </a:r>
            <a:r>
              <a:rPr lang="en-US" dirty="0" err="1"/>
              <a:t>freeServerMemory</a:t>
            </a:r>
            <a:r>
              <a:rPr lang="en-US" dirty="0" smtClean="0"/>
              <a:t>() call this !</a:t>
            </a:r>
          </a:p>
          <a:p>
            <a:pPr lvl="2"/>
            <a:r>
              <a:rPr lang="en-US" dirty="0" smtClean="0"/>
              <a:t>Was a problem with buffered server attaching to a fec.xml database.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875302"/>
            <a:ext cx="5562600" cy="365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2043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Bug Fixes and Features 4.6.2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History tweaks …</a:t>
            </a:r>
          </a:p>
          <a:p>
            <a:pPr lvl="1"/>
            <a:r>
              <a:rPr lang="en-US" dirty="0" smtClean="0"/>
              <a:t>Add a transition point when ‘next’ data point is out of tolerance.</a:t>
            </a:r>
          </a:p>
          <a:p>
            <a:pPr lvl="1"/>
            <a:r>
              <a:rPr lang="en-US" dirty="0" smtClean="0"/>
              <a:t>Trap a M. Lomperski crazy setting:</a:t>
            </a:r>
          </a:p>
          <a:p>
            <a:pPr lvl="2"/>
            <a:r>
              <a:rPr lang="en-US" dirty="0" smtClean="0"/>
              <a:t>Long-term history depth = 1200 (because he always wants to keep it around)</a:t>
            </a:r>
          </a:p>
          <a:p>
            <a:pPr lvl="2"/>
            <a:r>
              <a:rPr lang="en-US" dirty="0" smtClean="0"/>
              <a:t>1200 months = 100 years -&gt; file name naming system using the last two YY characters sees ’17’ which is ‘this year’.</a:t>
            </a:r>
          </a:p>
          <a:p>
            <a:pPr lvl="2"/>
            <a:r>
              <a:rPr lang="en-US" dirty="0" smtClean="0"/>
              <a:t>=&gt; don’t allow local history &gt; 20 years !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8302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Bug Fixes and Features 4.6.2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Local History tweaks …</a:t>
            </a:r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09800"/>
            <a:ext cx="5610225" cy="444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6096000" y="4724400"/>
            <a:ext cx="15240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00952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481</Words>
  <Application>Microsoft Office PowerPoint</Application>
  <PresentationFormat>On-screen Show (4:3)</PresentationFormat>
  <Paragraphs>73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Clarity</vt:lpstr>
      <vt:lpstr>TINE Core Meeting</vt:lpstr>
      <vt:lpstr>Feature Additions 4.6.2</vt:lpstr>
      <vt:lpstr>Bug Fixes and Features 4.6.2</vt:lpstr>
      <vt:lpstr>Bug Fixes and Features 4.6.2</vt:lpstr>
      <vt:lpstr>Bug Fixes and Features 4.6.2</vt:lpstr>
      <vt:lpstr>Bug Fixes and Features 4.6.2</vt:lpstr>
      <vt:lpstr>Feature Additions 4.6.2</vt:lpstr>
      <vt:lpstr>Bug Fixes and Features 4.6.2</vt:lpstr>
      <vt:lpstr>Bug Fixes and Features 4.6.2</vt:lpstr>
      <vt:lpstr>Bug Fixes and Features 4.6.2</vt:lpstr>
      <vt:lpstr>Feature Additions 4.6.2</vt:lpstr>
      <vt:lpstr>Feature Additions 4.6.2</vt:lpstr>
      <vt:lpstr>Feature Additions 4.6.2</vt:lpstr>
      <vt:lpstr>Feature Additions 4.6.2</vt:lpstr>
      <vt:lpstr>Feature Additions 4.6.2</vt:lpstr>
      <vt:lpstr>Feature Additions 4.6.2</vt:lpstr>
      <vt:lpstr>Feature Additions 4.6.2</vt:lpstr>
      <vt:lpstr>Still To Do …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TINE Core Meeting</dc:title>
  <dc:creator>Duval, Philip</dc:creator>
  <cp:lastModifiedBy>Duval, Philip</cp:lastModifiedBy>
  <cp:revision>67</cp:revision>
  <dcterms:created xsi:type="dcterms:W3CDTF">2016-04-25T10:39:04Z</dcterms:created>
  <dcterms:modified xsi:type="dcterms:W3CDTF">2017-11-28T11:24:43Z</dcterms:modified>
</cp:coreProperties>
</file>